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21"/>
  </p:notesMasterIdLst>
  <p:sldIdLst>
    <p:sldId id="257" r:id="rId3"/>
    <p:sldId id="325" r:id="rId4"/>
    <p:sldId id="259" r:id="rId5"/>
    <p:sldId id="272" r:id="rId6"/>
    <p:sldId id="319" r:id="rId7"/>
    <p:sldId id="271" r:id="rId8"/>
    <p:sldId id="286" r:id="rId9"/>
    <p:sldId id="310" r:id="rId10"/>
    <p:sldId id="311" r:id="rId11"/>
    <p:sldId id="329" r:id="rId12"/>
    <p:sldId id="313" r:id="rId13"/>
    <p:sldId id="326" r:id="rId14"/>
    <p:sldId id="327" r:id="rId15"/>
    <p:sldId id="264" r:id="rId16"/>
    <p:sldId id="328" r:id="rId17"/>
    <p:sldId id="289" r:id="rId18"/>
    <p:sldId id="282" r:id="rId19"/>
    <p:sldId id="32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DF5A0-DE14-4187-AA3A-5DCBCC34BD3B}" v="2" dt="2023-10-04T06:32:17.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80" autoAdjust="0"/>
  </p:normalViewPr>
  <p:slideViewPr>
    <p:cSldViewPr snapToGrid="0">
      <p:cViewPr varScale="1">
        <p:scale>
          <a:sx n="37" d="100"/>
          <a:sy n="37" d="100"/>
        </p:scale>
        <p:origin x="2886"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405DF5A0-DE14-4187-AA3A-5DCBCC34BD3B}"/>
    <pc:docChg chg="modSld">
      <pc:chgData name="Gerjan de Ruiter" userId="5d7c516b-9dcd-41a8-99d3-54425d29895b" providerId="ADAL" clId="{405DF5A0-DE14-4187-AA3A-5DCBCC34BD3B}" dt="2023-10-04T06:32:17.989" v="35" actId="1076"/>
      <pc:docMkLst>
        <pc:docMk/>
      </pc:docMkLst>
      <pc:sldChg chg="modSp mod">
        <pc:chgData name="Gerjan de Ruiter" userId="5d7c516b-9dcd-41a8-99d3-54425d29895b" providerId="ADAL" clId="{405DF5A0-DE14-4187-AA3A-5DCBCC34BD3B}" dt="2023-10-04T06:31:12.884" v="33" actId="20577"/>
        <pc:sldMkLst>
          <pc:docMk/>
          <pc:sldMk cId="3054297067" sldId="271"/>
        </pc:sldMkLst>
        <pc:spChg chg="mod">
          <ac:chgData name="Gerjan de Ruiter" userId="5d7c516b-9dcd-41a8-99d3-54425d29895b" providerId="ADAL" clId="{405DF5A0-DE14-4187-AA3A-5DCBCC34BD3B}" dt="2023-10-04T06:31:12.884" v="33" actId="20577"/>
          <ac:spMkLst>
            <pc:docMk/>
            <pc:sldMk cId="3054297067" sldId="271"/>
            <ac:spMk id="5" creationId="{A7F81D2E-E37A-B1AD-F484-EFF7AFEB0EB4}"/>
          </ac:spMkLst>
        </pc:spChg>
      </pc:sldChg>
      <pc:sldChg chg="modSp">
        <pc:chgData name="Gerjan de Ruiter" userId="5d7c516b-9dcd-41a8-99d3-54425d29895b" providerId="ADAL" clId="{405DF5A0-DE14-4187-AA3A-5DCBCC34BD3B}" dt="2023-10-04T06:32:17.989" v="35" actId="1076"/>
        <pc:sldMkLst>
          <pc:docMk/>
          <pc:sldMk cId="3597907112" sldId="282"/>
        </pc:sldMkLst>
        <pc:picChg chg="mod">
          <ac:chgData name="Gerjan de Ruiter" userId="5d7c516b-9dcd-41a8-99d3-54425d29895b" providerId="ADAL" clId="{405DF5A0-DE14-4187-AA3A-5DCBCC34BD3B}" dt="2023-10-04T06:32:17.989" v="35" actId="1076"/>
          <ac:picMkLst>
            <pc:docMk/>
            <pc:sldMk cId="3597907112" sldId="282"/>
            <ac:picMk id="3074" creationId="{E35F7BEE-A710-1FDA-EDB0-CADFD43085F0}"/>
          </ac:picMkLst>
        </pc:picChg>
      </pc:sldChg>
    </pc:docChg>
  </pc:docChgLst>
  <pc:docChgLst>
    <pc:chgData name="Gerjan de Ruiter" userId="5d7c516b-9dcd-41a8-99d3-54425d29895b" providerId="ADAL" clId="{98EBA7BA-3EC7-4014-A969-6BA299ABE6C2}"/>
    <pc:docChg chg="undo custSel addSld delSld modSld sldOrd">
      <pc:chgData name="Gerjan de Ruiter" userId="5d7c516b-9dcd-41a8-99d3-54425d29895b" providerId="ADAL" clId="{98EBA7BA-3EC7-4014-A969-6BA299ABE6C2}" dt="2023-08-30T13:32:01.027" v="1754"/>
      <pc:docMkLst>
        <pc:docMk/>
      </pc:docMkLst>
      <pc:sldChg chg="del">
        <pc:chgData name="Gerjan de Ruiter" userId="5d7c516b-9dcd-41a8-99d3-54425d29895b" providerId="ADAL" clId="{98EBA7BA-3EC7-4014-A969-6BA299ABE6C2}" dt="2023-08-30T10:06:03.702" v="21" actId="47"/>
        <pc:sldMkLst>
          <pc:docMk/>
          <pc:sldMk cId="1823581371" sldId="256"/>
        </pc:sldMkLst>
      </pc:sldChg>
      <pc:sldChg chg="modSp add mod">
        <pc:chgData name="Gerjan de Ruiter" userId="5d7c516b-9dcd-41a8-99d3-54425d29895b" providerId="ADAL" clId="{98EBA7BA-3EC7-4014-A969-6BA299ABE6C2}" dt="2023-08-30T13:26:21.476" v="1676" actId="20577"/>
        <pc:sldMkLst>
          <pc:docMk/>
          <pc:sldMk cId="800458110" sldId="259"/>
        </pc:sldMkLst>
        <pc:graphicFrameChg chg="modGraphic">
          <ac:chgData name="Gerjan de Ruiter" userId="5d7c516b-9dcd-41a8-99d3-54425d29895b" providerId="ADAL" clId="{98EBA7BA-3EC7-4014-A969-6BA299ABE6C2}" dt="2023-08-30T13:26:21.476" v="1676" actId="20577"/>
          <ac:graphicFrameMkLst>
            <pc:docMk/>
            <pc:sldMk cId="800458110" sldId="259"/>
            <ac:graphicFrameMk id="6" creationId="{E9169925-606E-570E-54C8-47F5CA7C0DEF}"/>
          </ac:graphicFrameMkLst>
        </pc:graphicFrameChg>
      </pc:sldChg>
      <pc:sldChg chg="modSp add modAnim modNotesTx">
        <pc:chgData name="Gerjan de Ruiter" userId="5d7c516b-9dcd-41a8-99d3-54425d29895b" providerId="ADAL" clId="{98EBA7BA-3EC7-4014-A969-6BA299ABE6C2}" dt="2023-08-30T12:55:21.645" v="1645" actId="20577"/>
        <pc:sldMkLst>
          <pc:docMk/>
          <pc:sldMk cId="2119613696" sldId="264"/>
        </pc:sldMkLst>
        <pc:spChg chg="mod">
          <ac:chgData name="Gerjan de Ruiter" userId="5d7c516b-9dcd-41a8-99d3-54425d29895b" providerId="ADAL" clId="{98EBA7BA-3EC7-4014-A969-6BA299ABE6C2}" dt="2023-08-30T12:55:21.645" v="1645" actId="20577"/>
          <ac:spMkLst>
            <pc:docMk/>
            <pc:sldMk cId="2119613696" sldId="264"/>
            <ac:spMk id="3" creationId="{B8143420-DB54-4D6E-B639-252390DA97EB}"/>
          </ac:spMkLst>
        </pc:spChg>
      </pc:sldChg>
      <pc:sldChg chg="del">
        <pc:chgData name="Gerjan de Ruiter" userId="5d7c516b-9dcd-41a8-99d3-54425d29895b" providerId="ADAL" clId="{98EBA7BA-3EC7-4014-A969-6BA299ABE6C2}" dt="2023-08-30T10:04:41.875" v="7" actId="47"/>
        <pc:sldMkLst>
          <pc:docMk/>
          <pc:sldMk cId="2662644313" sldId="264"/>
        </pc:sldMkLst>
      </pc:sldChg>
      <pc:sldChg chg="modSp add del mod">
        <pc:chgData name="Gerjan de Ruiter" userId="5d7c516b-9dcd-41a8-99d3-54425d29895b" providerId="ADAL" clId="{98EBA7BA-3EC7-4014-A969-6BA299ABE6C2}" dt="2023-08-30T13:29:30.061" v="1751" actId="20577"/>
        <pc:sldMkLst>
          <pc:docMk/>
          <pc:sldMk cId="3054297067" sldId="271"/>
        </pc:sldMkLst>
        <pc:spChg chg="mod">
          <ac:chgData name="Gerjan de Ruiter" userId="5d7c516b-9dcd-41a8-99d3-54425d29895b" providerId="ADAL" clId="{98EBA7BA-3EC7-4014-A969-6BA299ABE6C2}" dt="2023-08-30T13:29:30.061" v="1751" actId="20577"/>
          <ac:spMkLst>
            <pc:docMk/>
            <pc:sldMk cId="3054297067" sldId="271"/>
            <ac:spMk id="5" creationId="{A7F81D2E-E37A-B1AD-F484-EFF7AFEB0EB4}"/>
          </ac:spMkLst>
        </pc:spChg>
      </pc:sldChg>
      <pc:sldChg chg="addSp delSp modSp add del mod modNotesTx">
        <pc:chgData name="Gerjan de Ruiter" userId="5d7c516b-9dcd-41a8-99d3-54425d29895b" providerId="ADAL" clId="{98EBA7BA-3EC7-4014-A969-6BA299ABE6C2}" dt="2023-08-30T10:09:24.401" v="49" actId="1076"/>
        <pc:sldMkLst>
          <pc:docMk/>
          <pc:sldMk cId="3136020348" sldId="272"/>
        </pc:sldMkLst>
        <pc:spChg chg="mod">
          <ac:chgData name="Gerjan de Ruiter" userId="5d7c516b-9dcd-41a8-99d3-54425d29895b" providerId="ADAL" clId="{98EBA7BA-3EC7-4014-A969-6BA299ABE6C2}" dt="2023-08-30T10:06:36.541" v="23"/>
          <ac:spMkLst>
            <pc:docMk/>
            <pc:sldMk cId="3136020348" sldId="272"/>
            <ac:spMk id="3" creationId="{509F8EE2-8D27-445E-9C60-212F536B34FD}"/>
          </ac:spMkLst>
        </pc:spChg>
        <pc:spChg chg="add del mod">
          <ac:chgData name="Gerjan de Ruiter" userId="5d7c516b-9dcd-41a8-99d3-54425d29895b" providerId="ADAL" clId="{98EBA7BA-3EC7-4014-A969-6BA299ABE6C2}" dt="2023-08-30T10:08:47.831" v="41"/>
          <ac:spMkLst>
            <pc:docMk/>
            <pc:sldMk cId="3136020348" sldId="272"/>
            <ac:spMk id="6" creationId="{5D9BBA28-57C8-6A9C-F34F-EEAF3522746A}"/>
          </ac:spMkLst>
        </pc:spChg>
        <pc:picChg chg="del">
          <ac:chgData name="Gerjan de Ruiter" userId="5d7c516b-9dcd-41a8-99d3-54425d29895b" providerId="ADAL" clId="{98EBA7BA-3EC7-4014-A969-6BA299ABE6C2}" dt="2023-08-30T10:08:39.184" v="40" actId="478"/>
          <ac:picMkLst>
            <pc:docMk/>
            <pc:sldMk cId="3136020348" sldId="272"/>
            <ac:picMk id="5" creationId="{6574471C-8BDC-11A9-5897-504E3A57BCC9}"/>
          </ac:picMkLst>
        </pc:picChg>
        <pc:picChg chg="add mod">
          <ac:chgData name="Gerjan de Ruiter" userId="5d7c516b-9dcd-41a8-99d3-54425d29895b" providerId="ADAL" clId="{98EBA7BA-3EC7-4014-A969-6BA299ABE6C2}" dt="2023-08-30T10:09:24.401" v="49" actId="1076"/>
          <ac:picMkLst>
            <pc:docMk/>
            <pc:sldMk cId="3136020348" sldId="272"/>
            <ac:picMk id="7" creationId="{2C25F204-98B3-80F9-0B13-92E02FB9B5B4}"/>
          </ac:picMkLst>
        </pc:picChg>
      </pc:sldChg>
      <pc:sldChg chg="del">
        <pc:chgData name="Gerjan de Ruiter" userId="5d7c516b-9dcd-41a8-99d3-54425d29895b" providerId="ADAL" clId="{98EBA7BA-3EC7-4014-A969-6BA299ABE6C2}" dt="2023-08-30T10:07:14.380" v="29" actId="47"/>
        <pc:sldMkLst>
          <pc:docMk/>
          <pc:sldMk cId="1004064596" sldId="282"/>
        </pc:sldMkLst>
      </pc:sldChg>
      <pc:sldChg chg="addSp delSp modSp add mod delAnim modAnim">
        <pc:chgData name="Gerjan de Ruiter" userId="5d7c516b-9dcd-41a8-99d3-54425d29895b" providerId="ADAL" clId="{98EBA7BA-3EC7-4014-A969-6BA299ABE6C2}" dt="2023-08-30T13:29:44.269" v="1752"/>
        <pc:sldMkLst>
          <pc:docMk/>
          <pc:sldMk cId="3597907112" sldId="282"/>
        </pc:sldMkLst>
        <pc:spChg chg="mod">
          <ac:chgData name="Gerjan de Ruiter" userId="5d7c516b-9dcd-41a8-99d3-54425d29895b" providerId="ADAL" clId="{98EBA7BA-3EC7-4014-A969-6BA299ABE6C2}" dt="2023-08-30T13:29:44.269" v="1752"/>
          <ac:spMkLst>
            <pc:docMk/>
            <pc:sldMk cId="3597907112" sldId="282"/>
            <ac:spMk id="3" creationId="{509F8EE2-8D27-445E-9C60-212F536B34FD}"/>
          </ac:spMkLst>
        </pc:spChg>
        <pc:spChg chg="add del mod">
          <ac:chgData name="Gerjan de Ruiter" userId="5d7c516b-9dcd-41a8-99d3-54425d29895b" providerId="ADAL" clId="{98EBA7BA-3EC7-4014-A969-6BA299ABE6C2}" dt="2023-08-30T12:37:44.811" v="860"/>
          <ac:spMkLst>
            <pc:docMk/>
            <pc:sldMk cId="3597907112" sldId="282"/>
            <ac:spMk id="5" creationId="{DD80F024-C963-F378-7129-A4C3F2C5A659}"/>
          </ac:spMkLst>
        </pc:spChg>
        <pc:picChg chg="del">
          <ac:chgData name="Gerjan de Ruiter" userId="5d7c516b-9dcd-41a8-99d3-54425d29895b" providerId="ADAL" clId="{98EBA7BA-3EC7-4014-A969-6BA299ABE6C2}" dt="2023-08-30T12:37:06.728" v="859" actId="478"/>
          <ac:picMkLst>
            <pc:docMk/>
            <pc:sldMk cId="3597907112" sldId="282"/>
            <ac:picMk id="6" creationId="{43E74681-B089-BCBA-1576-8DF533A0B998}"/>
          </ac:picMkLst>
        </pc:picChg>
        <pc:picChg chg="add mod">
          <ac:chgData name="Gerjan de Ruiter" userId="5d7c516b-9dcd-41a8-99d3-54425d29895b" providerId="ADAL" clId="{98EBA7BA-3EC7-4014-A969-6BA299ABE6C2}" dt="2023-08-30T12:37:50.551" v="862" actId="1076"/>
          <ac:picMkLst>
            <pc:docMk/>
            <pc:sldMk cId="3597907112" sldId="282"/>
            <ac:picMk id="3074" creationId="{E35F7BEE-A710-1FDA-EDB0-CADFD43085F0}"/>
          </ac:picMkLst>
        </pc:picChg>
      </pc:sldChg>
      <pc:sldChg chg="del">
        <pc:chgData name="Gerjan de Ruiter" userId="5d7c516b-9dcd-41a8-99d3-54425d29895b" providerId="ADAL" clId="{98EBA7BA-3EC7-4014-A969-6BA299ABE6C2}" dt="2023-08-30T10:04:29.425" v="0" actId="47"/>
        <pc:sldMkLst>
          <pc:docMk/>
          <pc:sldMk cId="3580115077" sldId="283"/>
        </pc:sldMkLst>
      </pc:sldChg>
      <pc:sldChg chg="modSp add mod modAnim">
        <pc:chgData name="Gerjan de Ruiter" userId="5d7c516b-9dcd-41a8-99d3-54425d29895b" providerId="ADAL" clId="{98EBA7BA-3EC7-4014-A969-6BA299ABE6C2}" dt="2023-08-30T12:20:26.315" v="805" actId="20577"/>
        <pc:sldMkLst>
          <pc:docMk/>
          <pc:sldMk cId="3330406791" sldId="286"/>
        </pc:sldMkLst>
        <pc:spChg chg="mod">
          <ac:chgData name="Gerjan de Ruiter" userId="5d7c516b-9dcd-41a8-99d3-54425d29895b" providerId="ADAL" clId="{98EBA7BA-3EC7-4014-A969-6BA299ABE6C2}" dt="2023-08-30T12:20:26.315" v="805" actId="20577"/>
          <ac:spMkLst>
            <pc:docMk/>
            <pc:sldMk cId="3330406791" sldId="286"/>
            <ac:spMk id="12" creationId="{A3FCFF65-0091-1008-42C2-1DD1735EDD22}"/>
          </ac:spMkLst>
        </pc:spChg>
        <pc:spChg chg="mod">
          <ac:chgData name="Gerjan de Ruiter" userId="5d7c516b-9dcd-41a8-99d3-54425d29895b" providerId="ADAL" clId="{98EBA7BA-3EC7-4014-A969-6BA299ABE6C2}" dt="2023-08-30T12:16:37.725" v="221"/>
          <ac:spMkLst>
            <pc:docMk/>
            <pc:sldMk cId="3330406791" sldId="286"/>
            <ac:spMk id="2055" creationId="{4BA99354-9DED-836C-EF4C-CB8A38038ADA}"/>
          </ac:spMkLst>
        </pc:spChg>
      </pc:sldChg>
      <pc:sldChg chg="addSp modSp add mod">
        <pc:chgData name="Gerjan de Ruiter" userId="5d7c516b-9dcd-41a8-99d3-54425d29895b" providerId="ADAL" clId="{98EBA7BA-3EC7-4014-A969-6BA299ABE6C2}" dt="2023-08-30T12:32:18.618" v="857" actId="20577"/>
        <pc:sldMkLst>
          <pc:docMk/>
          <pc:sldMk cId="881438176" sldId="289"/>
        </pc:sldMkLst>
        <pc:spChg chg="add mod">
          <ac:chgData name="Gerjan de Ruiter" userId="5d7c516b-9dcd-41a8-99d3-54425d29895b" providerId="ADAL" clId="{98EBA7BA-3EC7-4014-A969-6BA299ABE6C2}" dt="2023-08-30T12:32:18.618" v="857" actId="20577"/>
          <ac:spMkLst>
            <pc:docMk/>
            <pc:sldMk cId="881438176" sldId="289"/>
            <ac:spMk id="6" creationId="{7099E585-F3D8-ACAE-C28E-AC54FEC97346}"/>
          </ac:spMkLst>
        </pc:spChg>
        <pc:spChg chg="mod">
          <ac:chgData name="Gerjan de Ruiter" userId="5d7c516b-9dcd-41a8-99d3-54425d29895b" providerId="ADAL" clId="{98EBA7BA-3EC7-4014-A969-6BA299ABE6C2}" dt="2023-08-30T12:31:40.984" v="846" actId="14100"/>
          <ac:spMkLst>
            <pc:docMk/>
            <pc:sldMk cId="881438176" sldId="289"/>
            <ac:spMk id="13" creationId="{7F62CACB-EFDD-F7F7-AF14-86D8E971F497}"/>
          </ac:spMkLst>
        </pc:spChg>
        <pc:picChg chg="add mod">
          <ac:chgData name="Gerjan de Ruiter" userId="5d7c516b-9dcd-41a8-99d3-54425d29895b" providerId="ADAL" clId="{98EBA7BA-3EC7-4014-A969-6BA299ABE6C2}" dt="2023-08-30T12:30:50.126" v="839" actId="1076"/>
          <ac:picMkLst>
            <pc:docMk/>
            <pc:sldMk cId="881438176" sldId="289"/>
            <ac:picMk id="4" creationId="{72CDEF53-DD26-AE79-595D-74A27142BDD8}"/>
          </ac:picMkLst>
        </pc:picChg>
        <pc:picChg chg="mod">
          <ac:chgData name="Gerjan de Ruiter" userId="5d7c516b-9dcd-41a8-99d3-54425d29895b" providerId="ADAL" clId="{98EBA7BA-3EC7-4014-A969-6BA299ABE6C2}" dt="2023-08-30T12:22:27.667" v="823" actId="1076"/>
          <ac:picMkLst>
            <pc:docMk/>
            <pc:sldMk cId="881438176" sldId="289"/>
            <ac:picMk id="11" creationId="{A6B3816D-D2FE-84D3-3177-3471E21213D1}"/>
          </ac:picMkLst>
        </pc:picChg>
        <pc:picChg chg="add mod">
          <ac:chgData name="Gerjan de Ruiter" userId="5d7c516b-9dcd-41a8-99d3-54425d29895b" providerId="ADAL" clId="{98EBA7BA-3EC7-4014-A969-6BA299ABE6C2}" dt="2023-08-30T12:28:32.694" v="834" actId="1076"/>
          <ac:picMkLst>
            <pc:docMk/>
            <pc:sldMk cId="881438176" sldId="289"/>
            <ac:picMk id="2050" creationId="{85621B98-D4F0-ED37-8957-4ADB2FC4E6C6}"/>
          </ac:picMkLst>
        </pc:picChg>
        <pc:picChg chg="mod">
          <ac:chgData name="Gerjan de Ruiter" userId="5d7c516b-9dcd-41a8-99d3-54425d29895b" providerId="ADAL" clId="{98EBA7BA-3EC7-4014-A969-6BA299ABE6C2}" dt="2023-08-30T12:22:24.832" v="822" actId="14100"/>
          <ac:picMkLst>
            <pc:docMk/>
            <pc:sldMk cId="881438176" sldId="289"/>
            <ac:picMk id="4098" creationId="{14C98DE1-3EF1-0D56-C64B-9542363FEAB5}"/>
          </ac:picMkLst>
        </pc:picChg>
      </pc:sldChg>
      <pc:sldChg chg="add del">
        <pc:chgData name="Gerjan de Ruiter" userId="5d7c516b-9dcd-41a8-99d3-54425d29895b" providerId="ADAL" clId="{98EBA7BA-3EC7-4014-A969-6BA299ABE6C2}" dt="2023-08-30T10:05:19.714" v="17" actId="47"/>
        <pc:sldMkLst>
          <pc:docMk/>
          <pc:sldMk cId="1877307896" sldId="308"/>
        </pc:sldMkLst>
      </pc:sldChg>
      <pc:sldChg chg="add">
        <pc:chgData name="Gerjan de Ruiter" userId="5d7c516b-9dcd-41a8-99d3-54425d29895b" providerId="ADAL" clId="{98EBA7BA-3EC7-4014-A969-6BA299ABE6C2}" dt="2023-08-30T13:31:44.123" v="1753"/>
        <pc:sldMkLst>
          <pc:docMk/>
          <pc:sldMk cId="2655038117" sldId="310"/>
        </pc:sldMkLst>
      </pc:sldChg>
      <pc:sldChg chg="modSp add mod modClrScheme chgLayout">
        <pc:chgData name="Gerjan de Ruiter" userId="5d7c516b-9dcd-41a8-99d3-54425d29895b" providerId="ADAL" clId="{98EBA7BA-3EC7-4014-A969-6BA299ABE6C2}" dt="2023-08-30T12:43:18.720" v="868" actId="1076"/>
        <pc:sldMkLst>
          <pc:docMk/>
          <pc:sldMk cId="1864820885" sldId="311"/>
        </pc:sldMkLst>
        <pc:picChg chg="mod">
          <ac:chgData name="Gerjan de Ruiter" userId="5d7c516b-9dcd-41a8-99d3-54425d29895b" providerId="ADAL" clId="{98EBA7BA-3EC7-4014-A969-6BA299ABE6C2}" dt="2023-08-30T12:43:18.720" v="868" actId="1076"/>
          <ac:picMkLst>
            <pc:docMk/>
            <pc:sldMk cId="1864820885" sldId="311"/>
            <ac:picMk id="4098" creationId="{5611D59E-0AFB-4D9B-945F-1CCCF6045DB1}"/>
          </ac:picMkLst>
        </pc:picChg>
      </pc:sldChg>
      <pc:sldChg chg="del">
        <pc:chgData name="Gerjan de Ruiter" userId="5d7c516b-9dcd-41a8-99d3-54425d29895b" providerId="ADAL" clId="{98EBA7BA-3EC7-4014-A969-6BA299ABE6C2}" dt="2023-08-30T10:04:37.499" v="5" actId="47"/>
        <pc:sldMkLst>
          <pc:docMk/>
          <pc:sldMk cId="4106106541" sldId="311"/>
        </pc:sldMkLst>
      </pc:sldChg>
      <pc:sldChg chg="del">
        <pc:chgData name="Gerjan de Ruiter" userId="5d7c516b-9dcd-41a8-99d3-54425d29895b" providerId="ADAL" clId="{98EBA7BA-3EC7-4014-A969-6BA299ABE6C2}" dt="2023-08-30T10:04:46.787" v="8" actId="47"/>
        <pc:sldMkLst>
          <pc:docMk/>
          <pc:sldMk cId="3928211490" sldId="312"/>
        </pc:sldMkLst>
      </pc:sldChg>
      <pc:sldChg chg="add">
        <pc:chgData name="Gerjan de Ruiter" userId="5d7c516b-9dcd-41a8-99d3-54425d29895b" providerId="ADAL" clId="{98EBA7BA-3EC7-4014-A969-6BA299ABE6C2}" dt="2023-08-30T13:32:01.027" v="1754"/>
        <pc:sldMkLst>
          <pc:docMk/>
          <pc:sldMk cId="1899183132" sldId="313"/>
        </pc:sldMkLst>
      </pc:sldChg>
      <pc:sldChg chg="del">
        <pc:chgData name="Gerjan de Ruiter" userId="5d7c516b-9dcd-41a8-99d3-54425d29895b" providerId="ADAL" clId="{98EBA7BA-3EC7-4014-A969-6BA299ABE6C2}" dt="2023-08-30T12:22:12.314" v="818" actId="47"/>
        <pc:sldMkLst>
          <pc:docMk/>
          <pc:sldMk cId="870504556" sldId="315"/>
        </pc:sldMkLst>
      </pc:sldChg>
      <pc:sldChg chg="del">
        <pc:chgData name="Gerjan de Ruiter" userId="5d7c516b-9dcd-41a8-99d3-54425d29895b" providerId="ADAL" clId="{98EBA7BA-3EC7-4014-A969-6BA299ABE6C2}" dt="2023-08-30T10:04:47.259" v="9" actId="47"/>
        <pc:sldMkLst>
          <pc:docMk/>
          <pc:sldMk cId="2608445925" sldId="316"/>
        </pc:sldMkLst>
      </pc:sldChg>
      <pc:sldChg chg="del">
        <pc:chgData name="Gerjan de Ruiter" userId="5d7c516b-9dcd-41a8-99d3-54425d29895b" providerId="ADAL" clId="{98EBA7BA-3EC7-4014-A969-6BA299ABE6C2}" dt="2023-08-30T12:55:13.436" v="1641" actId="47"/>
        <pc:sldMkLst>
          <pc:docMk/>
          <pc:sldMk cId="1912063219" sldId="317"/>
        </pc:sldMkLst>
      </pc:sldChg>
      <pc:sldChg chg="del ord">
        <pc:chgData name="Gerjan de Ruiter" userId="5d7c516b-9dcd-41a8-99d3-54425d29895b" providerId="ADAL" clId="{98EBA7BA-3EC7-4014-A969-6BA299ABE6C2}" dt="2023-08-30T10:08:50.628" v="42" actId="47"/>
        <pc:sldMkLst>
          <pc:docMk/>
          <pc:sldMk cId="2047813254" sldId="318"/>
        </pc:sldMkLst>
      </pc:sldChg>
      <pc:sldChg chg="modSp add del mod ord">
        <pc:chgData name="Gerjan de Ruiter" userId="5d7c516b-9dcd-41a8-99d3-54425d29895b" providerId="ADAL" clId="{98EBA7BA-3EC7-4014-A969-6BA299ABE6C2}" dt="2023-08-30T10:09:40.914" v="51" actId="1076"/>
        <pc:sldMkLst>
          <pc:docMk/>
          <pc:sldMk cId="517242292" sldId="319"/>
        </pc:sldMkLst>
        <pc:picChg chg="mod">
          <ac:chgData name="Gerjan de Ruiter" userId="5d7c516b-9dcd-41a8-99d3-54425d29895b" providerId="ADAL" clId="{98EBA7BA-3EC7-4014-A969-6BA299ABE6C2}" dt="2023-08-30T10:09:40.914" v="51" actId="1076"/>
          <ac:picMkLst>
            <pc:docMk/>
            <pc:sldMk cId="517242292" sldId="319"/>
            <ac:picMk id="4" creationId="{C8844F85-3662-0B30-77D5-FE7BCFE091E6}"/>
          </ac:picMkLst>
        </pc:picChg>
      </pc:sldChg>
      <pc:sldChg chg="add del setBg">
        <pc:chgData name="Gerjan de Ruiter" userId="5d7c516b-9dcd-41a8-99d3-54425d29895b" providerId="ADAL" clId="{98EBA7BA-3EC7-4014-A969-6BA299ABE6C2}" dt="2023-08-30T10:05:58.491" v="20"/>
        <pc:sldMkLst>
          <pc:docMk/>
          <pc:sldMk cId="4017944646" sldId="324"/>
        </pc:sldMkLst>
      </pc:sldChg>
      <pc:sldChg chg="modSp add mod">
        <pc:chgData name="Gerjan de Ruiter" userId="5d7c516b-9dcd-41a8-99d3-54425d29895b" providerId="ADAL" clId="{98EBA7BA-3EC7-4014-A969-6BA299ABE6C2}" dt="2023-08-30T10:08:34.875" v="39" actId="1076"/>
        <pc:sldMkLst>
          <pc:docMk/>
          <pc:sldMk cId="1852098774" sldId="325"/>
        </pc:sldMkLst>
        <pc:spChg chg="mod">
          <ac:chgData name="Gerjan de Ruiter" userId="5d7c516b-9dcd-41a8-99d3-54425d29895b" providerId="ADAL" clId="{98EBA7BA-3EC7-4014-A969-6BA299ABE6C2}" dt="2023-08-30T10:08:34.875" v="39" actId="1076"/>
          <ac:spMkLst>
            <pc:docMk/>
            <pc:sldMk cId="1852098774" sldId="325"/>
            <ac:spMk id="3" creationId="{BF48F37E-7CA4-4671-934C-CC44EAA37493}"/>
          </ac:spMkLst>
        </pc:spChg>
      </pc:sldChg>
      <pc:sldChg chg="addSp delSp modSp new del mod modClrScheme delAnim modAnim chgLayout">
        <pc:chgData name="Gerjan de Ruiter" userId="5d7c516b-9dcd-41a8-99d3-54425d29895b" providerId="ADAL" clId="{98EBA7BA-3EC7-4014-A969-6BA299ABE6C2}" dt="2023-08-30T12:16:39.770" v="222" actId="47"/>
        <pc:sldMkLst>
          <pc:docMk/>
          <pc:sldMk cId="1715948861" sldId="326"/>
        </pc:sldMkLst>
        <pc:spChg chg="del mod ord">
          <ac:chgData name="Gerjan de Ruiter" userId="5d7c516b-9dcd-41a8-99d3-54425d29895b" providerId="ADAL" clId="{98EBA7BA-3EC7-4014-A969-6BA299ABE6C2}" dt="2023-08-30T10:10:02.319" v="53" actId="700"/>
          <ac:spMkLst>
            <pc:docMk/>
            <pc:sldMk cId="1715948861" sldId="326"/>
            <ac:spMk id="2" creationId="{457448D7-7943-5FFB-10BE-F89697DC33E9}"/>
          </ac:spMkLst>
        </pc:spChg>
        <pc:spChg chg="del mod ord">
          <ac:chgData name="Gerjan de Ruiter" userId="5d7c516b-9dcd-41a8-99d3-54425d29895b" providerId="ADAL" clId="{98EBA7BA-3EC7-4014-A969-6BA299ABE6C2}" dt="2023-08-30T10:10:02.319" v="53" actId="700"/>
          <ac:spMkLst>
            <pc:docMk/>
            <pc:sldMk cId="1715948861" sldId="326"/>
            <ac:spMk id="3" creationId="{B8BD9EEB-46AE-8DA9-6C31-9177FDD32D4E}"/>
          </ac:spMkLst>
        </pc:spChg>
        <pc:spChg chg="del">
          <ac:chgData name="Gerjan de Ruiter" userId="5d7c516b-9dcd-41a8-99d3-54425d29895b" providerId="ADAL" clId="{98EBA7BA-3EC7-4014-A969-6BA299ABE6C2}" dt="2023-08-30T10:10:02.319" v="53" actId="700"/>
          <ac:spMkLst>
            <pc:docMk/>
            <pc:sldMk cId="1715948861" sldId="326"/>
            <ac:spMk id="4" creationId="{815E2EB5-1300-EA3A-2541-7F76DCD6970E}"/>
          </ac:spMkLst>
        </pc:spChg>
        <pc:spChg chg="del">
          <ac:chgData name="Gerjan de Ruiter" userId="5d7c516b-9dcd-41a8-99d3-54425d29895b" providerId="ADAL" clId="{98EBA7BA-3EC7-4014-A969-6BA299ABE6C2}" dt="2023-08-30T10:10:02.319" v="53" actId="700"/>
          <ac:spMkLst>
            <pc:docMk/>
            <pc:sldMk cId="1715948861" sldId="326"/>
            <ac:spMk id="5" creationId="{1DAE36FF-FCA0-DB87-5F2D-1F7DB4287AC2}"/>
          </ac:spMkLst>
        </pc:spChg>
        <pc:spChg chg="add mod ord">
          <ac:chgData name="Gerjan de Ruiter" userId="5d7c516b-9dcd-41a8-99d3-54425d29895b" providerId="ADAL" clId="{98EBA7BA-3EC7-4014-A969-6BA299ABE6C2}" dt="2023-08-30T11:57:44.680" v="220" actId="14100"/>
          <ac:spMkLst>
            <pc:docMk/>
            <pc:sldMk cId="1715948861" sldId="326"/>
            <ac:spMk id="6" creationId="{2CADC45D-3FE1-75B3-8719-8D9893EC10DB}"/>
          </ac:spMkLst>
        </pc:spChg>
        <pc:spChg chg="add del mod ord">
          <ac:chgData name="Gerjan de Ruiter" userId="5d7c516b-9dcd-41a8-99d3-54425d29895b" providerId="ADAL" clId="{98EBA7BA-3EC7-4014-A969-6BA299ABE6C2}" dt="2023-08-30T10:10:35.672" v="86" actId="26606"/>
          <ac:spMkLst>
            <pc:docMk/>
            <pc:sldMk cId="1715948861" sldId="326"/>
            <ac:spMk id="7" creationId="{A442EBDC-AA6C-D48E-6D37-6C1B047A8E5E}"/>
          </ac:spMkLst>
        </pc:spChg>
        <pc:spChg chg="add mod">
          <ac:chgData name="Gerjan de Ruiter" userId="5d7c516b-9dcd-41a8-99d3-54425d29895b" providerId="ADAL" clId="{98EBA7BA-3EC7-4014-A969-6BA299ABE6C2}" dt="2023-08-30T11:57:33.292" v="216" actId="20577"/>
          <ac:spMkLst>
            <pc:docMk/>
            <pc:sldMk cId="1715948861" sldId="326"/>
            <ac:spMk id="14" creationId="{A2D3E545-4995-88F9-182E-90FBE4EB7FA3}"/>
          </ac:spMkLst>
        </pc:spChg>
        <pc:spChg chg="add mod">
          <ac:chgData name="Gerjan de Ruiter" userId="5d7c516b-9dcd-41a8-99d3-54425d29895b" providerId="ADAL" clId="{98EBA7BA-3EC7-4014-A969-6BA299ABE6C2}" dt="2023-08-30T10:11:14.255" v="92" actId="26606"/>
          <ac:spMkLst>
            <pc:docMk/>
            <pc:sldMk cId="1715948861" sldId="326"/>
            <ac:spMk id="16" creationId="{26D2923F-DE45-130B-1985-4868C36C47AE}"/>
          </ac:spMkLst>
        </pc:spChg>
        <pc:picChg chg="add del mod">
          <ac:chgData name="Gerjan de Ruiter" userId="5d7c516b-9dcd-41a8-99d3-54425d29895b" providerId="ADAL" clId="{98EBA7BA-3EC7-4014-A969-6BA299ABE6C2}" dt="2023-08-30T11:56:52.470" v="154" actId="478"/>
          <ac:picMkLst>
            <pc:docMk/>
            <pc:sldMk cId="1715948861" sldId="326"/>
            <ac:picMk id="9" creationId="{3AFADA4A-2A93-484E-B522-F3D27586A3A2}"/>
          </ac:picMkLst>
        </pc:picChg>
        <pc:picChg chg="add del mod">
          <ac:chgData name="Gerjan de Ruiter" userId="5d7c516b-9dcd-41a8-99d3-54425d29895b" providerId="ADAL" clId="{98EBA7BA-3EC7-4014-A969-6BA299ABE6C2}" dt="2023-08-30T11:57:22.730" v="196" actId="478"/>
          <ac:picMkLst>
            <pc:docMk/>
            <pc:sldMk cId="1715948861" sldId="326"/>
            <ac:picMk id="1026" creationId="{00773E6E-21F1-D26F-5D35-BE5B48CFA9A3}"/>
          </ac:picMkLst>
        </pc:picChg>
      </pc:sldChg>
      <pc:sldChg chg="addSp delSp modSp new mod modClrScheme chgLayout">
        <pc:chgData name="Gerjan de Ruiter" userId="5d7c516b-9dcd-41a8-99d3-54425d29895b" providerId="ADAL" clId="{98EBA7BA-3EC7-4014-A969-6BA299ABE6C2}" dt="2023-08-30T12:44:16.204" v="1083" actId="14100"/>
        <pc:sldMkLst>
          <pc:docMk/>
          <pc:sldMk cId="2145323243" sldId="326"/>
        </pc:sldMkLst>
        <pc:spChg chg="del">
          <ac:chgData name="Gerjan de Ruiter" userId="5d7c516b-9dcd-41a8-99d3-54425d29895b" providerId="ADAL" clId="{98EBA7BA-3EC7-4014-A969-6BA299ABE6C2}" dt="2023-08-30T12:43:25.918" v="870" actId="700"/>
          <ac:spMkLst>
            <pc:docMk/>
            <pc:sldMk cId="2145323243" sldId="326"/>
            <ac:spMk id="2" creationId="{42B21D7B-76B3-B8C2-BB9D-2A174EA472F2}"/>
          </ac:spMkLst>
        </pc:spChg>
        <pc:spChg chg="add mod">
          <ac:chgData name="Gerjan de Ruiter" userId="5d7c516b-9dcd-41a8-99d3-54425d29895b" providerId="ADAL" clId="{98EBA7BA-3EC7-4014-A969-6BA299ABE6C2}" dt="2023-08-30T12:44:12.468" v="1082" actId="20577"/>
          <ac:spMkLst>
            <pc:docMk/>
            <pc:sldMk cId="2145323243" sldId="326"/>
            <ac:spMk id="3" creationId="{C7E16DCD-D466-16E3-AA9C-4C380636488D}"/>
          </ac:spMkLst>
        </pc:spChg>
        <pc:spChg chg="add mod">
          <ac:chgData name="Gerjan de Ruiter" userId="5d7c516b-9dcd-41a8-99d3-54425d29895b" providerId="ADAL" clId="{98EBA7BA-3EC7-4014-A969-6BA299ABE6C2}" dt="2023-08-30T12:44:16.204" v="1083" actId="14100"/>
          <ac:spMkLst>
            <pc:docMk/>
            <pc:sldMk cId="2145323243" sldId="326"/>
            <ac:spMk id="4" creationId="{78B22EF2-5546-D15C-A90A-24812993F096}"/>
          </ac:spMkLst>
        </pc:spChg>
      </pc:sldChg>
      <pc:sldChg chg="modSp new del mod ord">
        <pc:chgData name="Gerjan de Ruiter" userId="5d7c516b-9dcd-41a8-99d3-54425d29895b" providerId="ADAL" clId="{98EBA7BA-3EC7-4014-A969-6BA299ABE6C2}" dt="2023-08-30T12:37:02.539" v="858" actId="47"/>
        <pc:sldMkLst>
          <pc:docMk/>
          <pc:sldMk cId="2432331074" sldId="326"/>
        </pc:sldMkLst>
        <pc:spChg chg="mod">
          <ac:chgData name="Gerjan de Ruiter" userId="5d7c516b-9dcd-41a8-99d3-54425d29895b" providerId="ADAL" clId="{98EBA7BA-3EC7-4014-A969-6BA299ABE6C2}" dt="2023-08-30T12:21:46.712" v="816" actId="20577"/>
          <ac:spMkLst>
            <pc:docMk/>
            <pc:sldMk cId="2432331074" sldId="326"/>
            <ac:spMk id="3" creationId="{C3844162-6E11-117E-AF62-FBC3ECDC2C65}"/>
          </ac:spMkLst>
        </pc:spChg>
      </pc:sldChg>
      <pc:sldChg chg="addSp delSp modSp new mod modClrScheme chgLayout modNotesTx">
        <pc:chgData name="Gerjan de Ruiter" userId="5d7c516b-9dcd-41a8-99d3-54425d29895b" providerId="ADAL" clId="{98EBA7BA-3EC7-4014-A969-6BA299ABE6C2}" dt="2023-08-30T12:55:06.877" v="1640" actId="20577"/>
        <pc:sldMkLst>
          <pc:docMk/>
          <pc:sldMk cId="2180580490" sldId="327"/>
        </pc:sldMkLst>
        <pc:spChg chg="del mod ord">
          <ac:chgData name="Gerjan de Ruiter" userId="5d7c516b-9dcd-41a8-99d3-54425d29895b" providerId="ADAL" clId="{98EBA7BA-3EC7-4014-A969-6BA299ABE6C2}" dt="2023-08-30T12:52:26.743" v="1499" actId="700"/>
          <ac:spMkLst>
            <pc:docMk/>
            <pc:sldMk cId="2180580490" sldId="327"/>
            <ac:spMk id="2" creationId="{B41CB468-111E-2931-9538-90076F93415D}"/>
          </ac:spMkLst>
        </pc:spChg>
        <pc:spChg chg="del mod ord">
          <ac:chgData name="Gerjan de Ruiter" userId="5d7c516b-9dcd-41a8-99d3-54425d29895b" providerId="ADAL" clId="{98EBA7BA-3EC7-4014-A969-6BA299ABE6C2}" dt="2023-08-30T12:52:26.743" v="1499" actId="700"/>
          <ac:spMkLst>
            <pc:docMk/>
            <pc:sldMk cId="2180580490" sldId="327"/>
            <ac:spMk id="3" creationId="{D1426F86-0856-B3E2-6C8B-199FF98439FD}"/>
          </ac:spMkLst>
        </pc:spChg>
        <pc:spChg chg="add mod ord">
          <ac:chgData name="Gerjan de Ruiter" userId="5d7c516b-9dcd-41a8-99d3-54425d29895b" providerId="ADAL" clId="{98EBA7BA-3EC7-4014-A969-6BA299ABE6C2}" dt="2023-08-30T12:53:28.209" v="1519" actId="26606"/>
          <ac:spMkLst>
            <pc:docMk/>
            <pc:sldMk cId="2180580490" sldId="327"/>
            <ac:spMk id="4" creationId="{00065942-EAFE-FA2F-7CCC-CBC73A5B2687}"/>
          </ac:spMkLst>
        </pc:spChg>
        <pc:spChg chg="add del mod ord">
          <ac:chgData name="Gerjan de Ruiter" userId="5d7c516b-9dcd-41a8-99d3-54425d29895b" providerId="ADAL" clId="{98EBA7BA-3EC7-4014-A969-6BA299ABE6C2}" dt="2023-08-30T12:53:15.731" v="1514"/>
          <ac:spMkLst>
            <pc:docMk/>
            <pc:sldMk cId="2180580490" sldId="327"/>
            <ac:spMk id="5" creationId="{23A192FC-50F2-92E0-676A-5115CA6AC21A}"/>
          </ac:spMkLst>
        </pc:spChg>
        <pc:spChg chg="add mod">
          <ac:chgData name="Gerjan de Ruiter" userId="5d7c516b-9dcd-41a8-99d3-54425d29895b" providerId="ADAL" clId="{98EBA7BA-3EC7-4014-A969-6BA299ABE6C2}" dt="2023-08-30T12:55:06.877" v="1640" actId="20577"/>
          <ac:spMkLst>
            <pc:docMk/>
            <pc:sldMk cId="2180580490" sldId="327"/>
            <ac:spMk id="4103" creationId="{C67F7985-583F-7986-DE67-3C38624DC650}"/>
          </ac:spMkLst>
        </pc:spChg>
        <pc:spChg chg="add mod">
          <ac:chgData name="Gerjan de Ruiter" userId="5d7c516b-9dcd-41a8-99d3-54425d29895b" providerId="ADAL" clId="{98EBA7BA-3EC7-4014-A969-6BA299ABE6C2}" dt="2023-08-30T12:53:28.209" v="1519" actId="26606"/>
          <ac:spMkLst>
            <pc:docMk/>
            <pc:sldMk cId="2180580490" sldId="327"/>
            <ac:spMk id="4105" creationId="{A5B7A0A4-8359-8317-32C3-960608896FB6}"/>
          </ac:spMkLst>
        </pc:spChg>
        <pc:picChg chg="add mod">
          <ac:chgData name="Gerjan de Ruiter" userId="5d7c516b-9dcd-41a8-99d3-54425d29895b" providerId="ADAL" clId="{98EBA7BA-3EC7-4014-A969-6BA299ABE6C2}" dt="2023-08-30T12:53:28.209" v="1519" actId="26606"/>
          <ac:picMkLst>
            <pc:docMk/>
            <pc:sldMk cId="2180580490" sldId="327"/>
            <ac:picMk id="4098" creationId="{8D97D4A5-E751-0AE3-0006-4C04135E772E}"/>
          </ac:picMkLst>
        </pc:picChg>
      </pc:sldChg>
      <pc:sldChg chg="addSp delSp modSp new mod">
        <pc:chgData name="Gerjan de Ruiter" userId="5d7c516b-9dcd-41a8-99d3-54425d29895b" providerId="ADAL" clId="{98EBA7BA-3EC7-4014-A969-6BA299ABE6C2}" dt="2023-08-30T12:58:39.951" v="1667" actId="732"/>
        <pc:sldMkLst>
          <pc:docMk/>
          <pc:sldMk cId="3412085093" sldId="328"/>
        </pc:sldMkLst>
        <pc:spChg chg="mod">
          <ac:chgData name="Gerjan de Ruiter" userId="5d7c516b-9dcd-41a8-99d3-54425d29895b" providerId="ADAL" clId="{98EBA7BA-3EC7-4014-A969-6BA299ABE6C2}" dt="2023-08-30T12:55:32.240" v="1652" actId="20577"/>
          <ac:spMkLst>
            <pc:docMk/>
            <pc:sldMk cId="3412085093" sldId="328"/>
            <ac:spMk id="2" creationId="{11DB5298-9F7C-76FC-5E1B-8D405E6AFAA6}"/>
          </ac:spMkLst>
        </pc:spChg>
        <pc:spChg chg="mod">
          <ac:chgData name="Gerjan de Ruiter" userId="5d7c516b-9dcd-41a8-99d3-54425d29895b" providerId="ADAL" clId="{98EBA7BA-3EC7-4014-A969-6BA299ABE6C2}" dt="2023-08-30T12:56:37.465" v="1663" actId="113"/>
          <ac:spMkLst>
            <pc:docMk/>
            <pc:sldMk cId="3412085093" sldId="328"/>
            <ac:spMk id="3" creationId="{C8F20F20-0A11-D32E-9741-6C5C7C60E257}"/>
          </ac:spMkLst>
        </pc:spChg>
        <pc:spChg chg="del">
          <ac:chgData name="Gerjan de Ruiter" userId="5d7c516b-9dcd-41a8-99d3-54425d29895b" providerId="ADAL" clId="{98EBA7BA-3EC7-4014-A969-6BA299ABE6C2}" dt="2023-08-30T12:58:27.551" v="1664"/>
          <ac:spMkLst>
            <pc:docMk/>
            <pc:sldMk cId="3412085093" sldId="328"/>
            <ac:spMk id="4" creationId="{A23319F6-8350-9224-7C8D-47D38BBC3CFE}"/>
          </ac:spMkLst>
        </pc:spChg>
        <pc:picChg chg="add mod">
          <ac:chgData name="Gerjan de Ruiter" userId="5d7c516b-9dcd-41a8-99d3-54425d29895b" providerId="ADAL" clId="{98EBA7BA-3EC7-4014-A969-6BA299ABE6C2}" dt="2023-08-30T12:58:39.951" v="1667" actId="732"/>
          <ac:picMkLst>
            <pc:docMk/>
            <pc:sldMk cId="3412085093" sldId="328"/>
            <ac:picMk id="5122" creationId="{BD71CC8B-1154-05C3-60D0-0A2480514CD6}"/>
          </ac:picMkLst>
        </pc:picChg>
      </pc:sldChg>
      <pc:sldChg chg="addSp delSp modSp new mod modClrScheme modAnim chgLayout">
        <pc:chgData name="Gerjan de Ruiter" userId="5d7c516b-9dcd-41a8-99d3-54425d29895b" providerId="ADAL" clId="{98EBA7BA-3EC7-4014-A969-6BA299ABE6C2}" dt="2023-08-30T13:00:38.998" v="1675" actId="1076"/>
        <pc:sldMkLst>
          <pc:docMk/>
          <pc:sldMk cId="2570679609" sldId="329"/>
        </pc:sldMkLst>
        <pc:spChg chg="del mod ord">
          <ac:chgData name="Gerjan de Ruiter" userId="5d7c516b-9dcd-41a8-99d3-54425d29895b" providerId="ADAL" clId="{98EBA7BA-3EC7-4014-A969-6BA299ABE6C2}" dt="2023-08-30T13:00:18.105" v="1670" actId="700"/>
          <ac:spMkLst>
            <pc:docMk/>
            <pc:sldMk cId="2570679609" sldId="329"/>
            <ac:spMk id="2" creationId="{614F7C78-8323-E317-96BC-E44944CA0429}"/>
          </ac:spMkLst>
        </pc:spChg>
        <pc:spChg chg="add del mod ord">
          <ac:chgData name="Gerjan de Ruiter" userId="5d7c516b-9dcd-41a8-99d3-54425d29895b" providerId="ADAL" clId="{98EBA7BA-3EC7-4014-A969-6BA299ABE6C2}" dt="2023-08-30T13:00:32.754" v="1672" actId="478"/>
          <ac:spMkLst>
            <pc:docMk/>
            <pc:sldMk cId="2570679609" sldId="329"/>
            <ac:spMk id="3" creationId="{698E5C60-6F93-41FA-489B-817D5913A274}"/>
          </ac:spMkLst>
        </pc:spChg>
        <pc:spChg chg="add del mod ord">
          <ac:chgData name="Gerjan de Ruiter" userId="5d7c516b-9dcd-41a8-99d3-54425d29895b" providerId="ADAL" clId="{98EBA7BA-3EC7-4014-A969-6BA299ABE6C2}" dt="2023-08-30T13:00:30.676" v="1671"/>
          <ac:spMkLst>
            <pc:docMk/>
            <pc:sldMk cId="2570679609" sldId="329"/>
            <ac:spMk id="4" creationId="{1B9D7D1A-5F69-9AE0-B44B-7C22F40C95A4}"/>
          </ac:spMkLst>
        </pc:spChg>
        <pc:picChg chg="add mod">
          <ac:chgData name="Gerjan de Ruiter" userId="5d7c516b-9dcd-41a8-99d3-54425d29895b" providerId="ADAL" clId="{98EBA7BA-3EC7-4014-A969-6BA299ABE6C2}" dt="2023-08-30T13:00:38.998" v="1675" actId="1076"/>
          <ac:picMkLst>
            <pc:docMk/>
            <pc:sldMk cId="2570679609" sldId="329"/>
            <ac:picMk id="5" creationId="{17603041-8513-D7FE-1ACA-500D525AED3D}"/>
          </ac:picMkLst>
        </pc:picChg>
      </pc:sldChg>
      <pc:sldMasterChg chg="addSldLayout delSldLayout">
        <pc:chgData name="Gerjan de Ruiter" userId="5d7c516b-9dcd-41a8-99d3-54425d29895b" providerId="ADAL" clId="{98EBA7BA-3EC7-4014-A969-6BA299ABE6C2}" dt="2023-08-30T10:05:19.714" v="17" actId="47"/>
        <pc:sldMasterMkLst>
          <pc:docMk/>
          <pc:sldMasterMk cId="4078516358" sldId="2147483660"/>
        </pc:sldMasterMkLst>
        <pc:sldLayoutChg chg="add del">
          <pc:chgData name="Gerjan de Ruiter" userId="5d7c516b-9dcd-41a8-99d3-54425d29895b" providerId="ADAL" clId="{98EBA7BA-3EC7-4014-A969-6BA299ABE6C2}" dt="2023-08-30T10:05:19.714" v="17" actId="47"/>
          <pc:sldLayoutMkLst>
            <pc:docMk/>
            <pc:sldMasterMk cId="4078516358" sldId="2147483660"/>
            <pc:sldLayoutMk cId="1210092909" sldId="2147483691"/>
          </pc:sldLayoutMkLst>
        </pc:sldLayoutChg>
      </pc:sldMasterChg>
    </pc:docChg>
  </pc:docChgLst>
  <pc:docChgLst>
    <pc:chgData name="Gerjan de Ruiter" userId="5d7c516b-9dcd-41a8-99d3-54425d29895b" providerId="ADAL" clId="{E31A03D6-D137-4F33-BD9A-850C2F2DDEC9}"/>
    <pc:docChg chg="undo custSel addSld delSld modSld sldOrd delMainMaster">
      <pc:chgData name="Gerjan de Ruiter" userId="5d7c516b-9dcd-41a8-99d3-54425d29895b" providerId="ADAL" clId="{E31A03D6-D137-4F33-BD9A-850C2F2DDEC9}" dt="2022-10-10T08:50:32.485" v="4338" actId="18131"/>
      <pc:docMkLst>
        <pc:docMk/>
      </pc:docMkLst>
      <pc:sldChg chg="new del">
        <pc:chgData name="Gerjan de Ruiter" userId="5d7c516b-9dcd-41a8-99d3-54425d29895b" providerId="ADAL" clId="{E31A03D6-D137-4F33-BD9A-850C2F2DDEC9}" dt="2021-09-24T11:49:12.381" v="3" actId="47"/>
        <pc:sldMkLst>
          <pc:docMk/>
          <pc:sldMk cId="1046862664" sldId="256"/>
        </pc:sldMkLst>
      </pc:sldChg>
      <pc:sldChg chg="del">
        <pc:chgData name="Gerjan de Ruiter" userId="5d7c516b-9dcd-41a8-99d3-54425d29895b" providerId="ADAL" clId="{E31A03D6-D137-4F33-BD9A-850C2F2DDEC9}" dt="2022-10-04T13:31:02.630" v="2314" actId="47"/>
        <pc:sldMkLst>
          <pc:docMk/>
          <pc:sldMk cId="1823581371" sldId="256"/>
        </pc:sldMkLst>
      </pc:sldChg>
      <pc:sldChg chg="modSp add del mod">
        <pc:chgData name="Gerjan de Ruiter" userId="5d7c516b-9dcd-41a8-99d3-54425d29895b" providerId="ADAL" clId="{E31A03D6-D137-4F33-BD9A-850C2F2DDEC9}" dt="2022-10-04T13:41:15.752" v="2348" actId="20577"/>
        <pc:sldMkLst>
          <pc:docMk/>
          <pc:sldMk cId="3777005025" sldId="257"/>
        </pc:sldMkLst>
        <pc:spChg chg="mod">
          <ac:chgData name="Gerjan de Ruiter" userId="5d7c516b-9dcd-41a8-99d3-54425d29895b" providerId="ADAL" clId="{E31A03D6-D137-4F33-BD9A-850C2F2DDEC9}" dt="2022-10-04T13:41:15.752" v="2348" actId="20577"/>
          <ac:spMkLst>
            <pc:docMk/>
            <pc:sldMk cId="3777005025" sldId="257"/>
            <ac:spMk id="3" creationId="{EDB5CB07-CA45-47F1-BC1E-411190505317}"/>
          </ac:spMkLst>
        </pc:spChg>
      </pc:sldChg>
      <pc:sldChg chg="modSp add del mod">
        <pc:chgData name="Gerjan de Ruiter" userId="5d7c516b-9dcd-41a8-99d3-54425d29895b" providerId="ADAL" clId="{E31A03D6-D137-4F33-BD9A-850C2F2DDEC9}" dt="2022-10-04T13:25:22.712" v="1998" actId="47"/>
        <pc:sldMkLst>
          <pc:docMk/>
          <pc:sldMk cId="1852098774" sldId="258"/>
        </pc:sldMkLst>
        <pc:spChg chg="mod">
          <ac:chgData name="Gerjan de Ruiter" userId="5d7c516b-9dcd-41a8-99d3-54425d29895b" providerId="ADAL" clId="{E31A03D6-D137-4F33-BD9A-850C2F2DDEC9}" dt="2021-09-27T13:21:15.407" v="325" actId="20577"/>
          <ac:spMkLst>
            <pc:docMk/>
            <pc:sldMk cId="1852098774" sldId="258"/>
            <ac:spMk id="3" creationId="{BF48F37E-7CA4-4671-934C-CC44EAA37493}"/>
          </ac:spMkLst>
        </pc:spChg>
      </pc:sldChg>
      <pc:sldChg chg="modSp add del mod">
        <pc:chgData name="Gerjan de Ruiter" userId="5d7c516b-9dcd-41a8-99d3-54425d29895b" providerId="ADAL" clId="{E31A03D6-D137-4F33-BD9A-850C2F2DDEC9}" dt="2022-10-04T13:25:28.990" v="2000" actId="47"/>
        <pc:sldMkLst>
          <pc:docMk/>
          <pc:sldMk cId="800458110" sldId="259"/>
        </pc:sldMkLst>
        <pc:spChg chg="mod">
          <ac:chgData name="Gerjan de Ruiter" userId="5d7c516b-9dcd-41a8-99d3-54425d29895b" providerId="ADAL" clId="{E31A03D6-D137-4F33-BD9A-850C2F2DDEC9}" dt="2021-09-24T11:49:34.344" v="6" actId="20577"/>
          <ac:spMkLst>
            <pc:docMk/>
            <pc:sldMk cId="800458110" sldId="259"/>
            <ac:spMk id="2" creationId="{C2A7BACB-961B-45DA-A8E3-30DB3791520F}"/>
          </ac:spMkLst>
        </pc:spChg>
        <pc:spChg chg="mod">
          <ac:chgData name="Gerjan de Ruiter" userId="5d7c516b-9dcd-41a8-99d3-54425d29895b" providerId="ADAL" clId="{E31A03D6-D137-4F33-BD9A-850C2F2DDEC9}" dt="2021-09-24T11:49:59.183" v="13" actId="1076"/>
          <ac:spMkLst>
            <pc:docMk/>
            <pc:sldMk cId="800458110" sldId="259"/>
            <ac:spMk id="3" creationId="{B35D2408-7380-4925-9CB6-4BB1E83D2A10}"/>
          </ac:spMkLst>
        </pc:spChg>
        <pc:graphicFrameChg chg="modGraphic">
          <ac:chgData name="Gerjan de Ruiter" userId="5d7c516b-9dcd-41a8-99d3-54425d29895b" providerId="ADAL" clId="{E31A03D6-D137-4F33-BD9A-850C2F2DDEC9}" dt="2021-09-24T11:49:51.957" v="11" actId="20577"/>
          <ac:graphicFrameMkLst>
            <pc:docMk/>
            <pc:sldMk cId="800458110" sldId="259"/>
            <ac:graphicFrameMk id="7" creationId="{0BB7FE8F-98CA-4B59-BDFC-17E716AAC860}"/>
          </ac:graphicFrameMkLst>
        </pc:graphicFrameChg>
      </pc:sldChg>
      <pc:sldChg chg="modSp add del mod modAnim">
        <pc:chgData name="Gerjan de Ruiter" userId="5d7c516b-9dcd-41a8-99d3-54425d29895b" providerId="ADAL" clId="{E31A03D6-D137-4F33-BD9A-850C2F2DDEC9}" dt="2022-10-06T09:23:10.410" v="3074" actId="113"/>
        <pc:sldMkLst>
          <pc:docMk/>
          <pc:sldMk cId="2662644313" sldId="264"/>
        </pc:sldMkLst>
        <pc:spChg chg="mod">
          <ac:chgData name="Gerjan de Ruiter" userId="5d7c516b-9dcd-41a8-99d3-54425d29895b" providerId="ADAL" clId="{E31A03D6-D137-4F33-BD9A-850C2F2DDEC9}" dt="2022-10-06T09:20:26.981" v="2458" actId="20577"/>
          <ac:spMkLst>
            <pc:docMk/>
            <pc:sldMk cId="2662644313" sldId="264"/>
            <ac:spMk id="2" creationId="{268B1978-4E5D-4F46-A4FB-DB02698A1759}"/>
          </ac:spMkLst>
        </pc:spChg>
        <pc:spChg chg="mod">
          <ac:chgData name="Gerjan de Ruiter" userId="5d7c516b-9dcd-41a8-99d3-54425d29895b" providerId="ADAL" clId="{E31A03D6-D137-4F33-BD9A-850C2F2DDEC9}" dt="2022-10-06T09:23:10.410" v="3074" actId="113"/>
          <ac:spMkLst>
            <pc:docMk/>
            <pc:sldMk cId="2662644313" sldId="264"/>
            <ac:spMk id="3" creationId="{B8143420-DB54-4D6E-B639-252390DA97EB}"/>
          </ac:spMkLst>
        </pc:spChg>
      </pc:sldChg>
      <pc:sldChg chg="modSp add mod">
        <pc:chgData name="Gerjan de Ruiter" userId="5d7c516b-9dcd-41a8-99d3-54425d29895b" providerId="ADAL" clId="{E31A03D6-D137-4F33-BD9A-850C2F2DDEC9}" dt="2022-10-04T13:27:30.648" v="2304" actId="20577"/>
        <pc:sldMkLst>
          <pc:docMk/>
          <pc:sldMk cId="3054297067" sldId="271"/>
        </pc:sldMkLst>
        <pc:spChg chg="mod">
          <ac:chgData name="Gerjan de Ruiter" userId="5d7c516b-9dcd-41a8-99d3-54425d29895b" providerId="ADAL" clId="{E31A03D6-D137-4F33-BD9A-850C2F2DDEC9}" dt="2022-10-04T13:27:30.648" v="2304" actId="20577"/>
          <ac:spMkLst>
            <pc:docMk/>
            <pc:sldMk cId="3054297067" sldId="271"/>
            <ac:spMk id="3" creationId="{509F8EE2-8D27-445E-9C60-212F536B34FD}"/>
          </ac:spMkLst>
        </pc:spChg>
      </pc:sldChg>
      <pc:sldChg chg="addSp delSp modSp add mod">
        <pc:chgData name="Gerjan de Ruiter" userId="5d7c516b-9dcd-41a8-99d3-54425d29895b" providerId="ADAL" clId="{E31A03D6-D137-4F33-BD9A-850C2F2DDEC9}" dt="2022-10-04T13:26:29.485" v="2053"/>
        <pc:sldMkLst>
          <pc:docMk/>
          <pc:sldMk cId="3136020348" sldId="272"/>
        </pc:sldMkLst>
        <pc:spChg chg="mod">
          <ac:chgData name="Gerjan de Ruiter" userId="5d7c516b-9dcd-41a8-99d3-54425d29895b" providerId="ADAL" clId="{E31A03D6-D137-4F33-BD9A-850C2F2DDEC9}" dt="2022-10-04T13:26:17.043" v="2050"/>
          <ac:spMkLst>
            <pc:docMk/>
            <pc:sldMk cId="3136020348" sldId="272"/>
            <ac:spMk id="3" creationId="{509F8EE2-8D27-445E-9C60-212F536B34FD}"/>
          </ac:spMkLst>
        </pc:spChg>
        <pc:spChg chg="add del mod">
          <ac:chgData name="Gerjan de Ruiter" userId="5d7c516b-9dcd-41a8-99d3-54425d29895b" providerId="ADAL" clId="{E31A03D6-D137-4F33-BD9A-850C2F2DDEC9}" dt="2021-09-24T11:50:54.997" v="27"/>
          <ac:spMkLst>
            <pc:docMk/>
            <pc:sldMk cId="3136020348" sldId="272"/>
            <ac:spMk id="4" creationId="{BD32B911-C75F-43C6-9213-36FEE6D387E4}"/>
          </ac:spMkLst>
        </pc:spChg>
        <pc:spChg chg="add del mod">
          <ac:chgData name="Gerjan de Ruiter" userId="5d7c516b-9dcd-41a8-99d3-54425d29895b" providerId="ADAL" clId="{E31A03D6-D137-4F33-BD9A-850C2F2DDEC9}" dt="2022-10-04T13:26:29.485" v="2053"/>
          <ac:spMkLst>
            <pc:docMk/>
            <pc:sldMk cId="3136020348" sldId="272"/>
            <ac:spMk id="4" creationId="{DC8C14A9-D966-B8C5-8FD9-F498D9929D00}"/>
          </ac:spMkLst>
        </pc:spChg>
        <pc:picChg chg="add mod">
          <ac:chgData name="Gerjan de Ruiter" userId="5d7c516b-9dcd-41a8-99d3-54425d29895b" providerId="ADAL" clId="{E31A03D6-D137-4F33-BD9A-850C2F2DDEC9}" dt="2022-10-04T13:26:29.485" v="2053"/>
          <ac:picMkLst>
            <pc:docMk/>
            <pc:sldMk cId="3136020348" sldId="272"/>
            <ac:picMk id="5" creationId="{6574471C-8BDC-11A9-5897-504E3A57BCC9}"/>
          </ac:picMkLst>
        </pc:picChg>
        <pc:picChg chg="add del mod">
          <ac:chgData name="Gerjan de Ruiter" userId="5d7c516b-9dcd-41a8-99d3-54425d29895b" providerId="ADAL" clId="{E31A03D6-D137-4F33-BD9A-850C2F2DDEC9}" dt="2022-10-04T13:26:26.253" v="2051" actId="478"/>
          <ac:picMkLst>
            <pc:docMk/>
            <pc:sldMk cId="3136020348" sldId="272"/>
            <ac:picMk id="6" creationId="{30B2DCC6-2E08-4E69-8794-FBC9980998AE}"/>
          </ac:picMkLst>
        </pc:picChg>
        <pc:picChg chg="add del mod">
          <ac:chgData name="Gerjan de Ruiter" userId="5d7c516b-9dcd-41a8-99d3-54425d29895b" providerId="ADAL" clId="{E31A03D6-D137-4F33-BD9A-850C2F2DDEC9}" dt="2022-10-04T13:26:27.625" v="2052" actId="478"/>
          <ac:picMkLst>
            <pc:docMk/>
            <pc:sldMk cId="3136020348" sldId="272"/>
            <ac:picMk id="7" creationId="{F60B103B-4648-466B-9957-094A125FD926}"/>
          </ac:picMkLst>
        </pc:picChg>
        <pc:picChg chg="del">
          <ac:chgData name="Gerjan de Ruiter" userId="5d7c516b-9dcd-41a8-99d3-54425d29895b" providerId="ADAL" clId="{E31A03D6-D137-4F33-BD9A-850C2F2DDEC9}" dt="2021-09-24T11:50:45.843" v="26" actId="478"/>
          <ac:picMkLst>
            <pc:docMk/>
            <pc:sldMk cId="3136020348" sldId="272"/>
            <ac:picMk id="10" creationId="{715B23C8-EAFD-4DE2-B64A-E53365C5BE07}"/>
          </ac:picMkLst>
        </pc:picChg>
      </pc:sldChg>
      <pc:sldChg chg="new del">
        <pc:chgData name="Gerjan de Ruiter" userId="5d7c516b-9dcd-41a8-99d3-54425d29895b" providerId="ADAL" clId="{E31A03D6-D137-4F33-BD9A-850C2F2DDEC9}" dt="2021-09-29T09:47:54.394" v="672" actId="47"/>
        <pc:sldMkLst>
          <pc:docMk/>
          <pc:sldMk cId="2079922276" sldId="273"/>
        </pc:sldMkLst>
      </pc:sldChg>
      <pc:sldChg chg="modSp add mod">
        <pc:chgData name="Gerjan de Ruiter" userId="5d7c516b-9dcd-41a8-99d3-54425d29895b" providerId="ADAL" clId="{E31A03D6-D137-4F33-BD9A-850C2F2DDEC9}" dt="2022-10-04T13:45:00.673" v="2369" actId="20577"/>
        <pc:sldMkLst>
          <pc:docMk/>
          <pc:sldMk cId="1004064596" sldId="282"/>
        </pc:sldMkLst>
        <pc:spChg chg="mod">
          <ac:chgData name="Gerjan de Ruiter" userId="5d7c516b-9dcd-41a8-99d3-54425d29895b" providerId="ADAL" clId="{E31A03D6-D137-4F33-BD9A-850C2F2DDEC9}" dt="2022-10-04T13:45:00.673" v="2369" actId="20577"/>
          <ac:spMkLst>
            <pc:docMk/>
            <pc:sldMk cId="1004064596" sldId="282"/>
            <ac:spMk id="3" creationId="{BF48F37E-7CA4-4671-934C-CC44EAA37493}"/>
          </ac:spMkLst>
        </pc:spChg>
      </pc:sldChg>
      <pc:sldChg chg="modSp add mod">
        <pc:chgData name="Gerjan de Ruiter" userId="5d7c516b-9dcd-41a8-99d3-54425d29895b" providerId="ADAL" clId="{E31A03D6-D137-4F33-BD9A-850C2F2DDEC9}" dt="2022-10-04T13:25:35.768" v="2002" actId="14100"/>
        <pc:sldMkLst>
          <pc:docMk/>
          <pc:sldMk cId="3580115077" sldId="283"/>
        </pc:sldMkLst>
        <pc:spChg chg="mod">
          <ac:chgData name="Gerjan de Ruiter" userId="5d7c516b-9dcd-41a8-99d3-54425d29895b" providerId="ADAL" clId="{E31A03D6-D137-4F33-BD9A-850C2F2DDEC9}" dt="2022-10-04T13:25:35.768" v="2002" actId="14100"/>
          <ac:spMkLst>
            <pc:docMk/>
            <pc:sldMk cId="3580115077" sldId="283"/>
            <ac:spMk id="10" creationId="{07A0E819-5B67-58FE-1022-D160404826B2}"/>
          </ac:spMkLst>
        </pc:spChg>
      </pc:sldChg>
      <pc:sldChg chg="modSp add del mod modAnim">
        <pc:chgData name="Gerjan de Ruiter" userId="5d7c516b-9dcd-41a8-99d3-54425d29895b" providerId="ADAL" clId="{E31A03D6-D137-4F33-BD9A-850C2F2DDEC9}" dt="2022-10-04T13:30:18.220" v="2309" actId="47"/>
        <pc:sldMkLst>
          <pc:docMk/>
          <pc:sldMk cId="347295538" sldId="307"/>
        </pc:sldMkLst>
        <pc:spChg chg="mod">
          <ac:chgData name="Gerjan de Ruiter" userId="5d7c516b-9dcd-41a8-99d3-54425d29895b" providerId="ADAL" clId="{E31A03D6-D137-4F33-BD9A-850C2F2DDEC9}" dt="2021-09-29T11:17:17.157" v="1953" actId="20577"/>
          <ac:spMkLst>
            <pc:docMk/>
            <pc:sldMk cId="347295538" sldId="307"/>
            <ac:spMk id="5" creationId="{B8645752-FAE0-4CA3-BD97-A41414694FE4}"/>
          </ac:spMkLst>
        </pc:spChg>
        <pc:picChg chg="mod">
          <ac:chgData name="Gerjan de Ruiter" userId="5d7c516b-9dcd-41a8-99d3-54425d29895b" providerId="ADAL" clId="{E31A03D6-D137-4F33-BD9A-850C2F2DDEC9}" dt="2021-09-29T11:12:14.894" v="1935" actId="1076"/>
          <ac:picMkLst>
            <pc:docMk/>
            <pc:sldMk cId="347295538" sldId="307"/>
            <ac:picMk id="1026" creationId="{D0CA2130-02FD-4EEB-B8FC-195A2CE3F467}"/>
          </ac:picMkLst>
        </pc:picChg>
      </pc:sldChg>
      <pc:sldChg chg="addSp delSp modSp new mod ord modAnim">
        <pc:chgData name="Gerjan de Ruiter" userId="5d7c516b-9dcd-41a8-99d3-54425d29895b" providerId="ADAL" clId="{E31A03D6-D137-4F33-BD9A-850C2F2DDEC9}" dt="2022-10-04T13:30:27.116" v="2311"/>
        <pc:sldMkLst>
          <pc:docMk/>
          <pc:sldMk cId="1877307896" sldId="308"/>
        </pc:sldMkLst>
        <pc:spChg chg="mod">
          <ac:chgData name="Gerjan de Ruiter" userId="5d7c516b-9dcd-41a8-99d3-54425d29895b" providerId="ADAL" clId="{E31A03D6-D137-4F33-BD9A-850C2F2DDEC9}" dt="2021-09-29T09:48:27.193" v="703" actId="20577"/>
          <ac:spMkLst>
            <pc:docMk/>
            <pc:sldMk cId="1877307896" sldId="308"/>
            <ac:spMk id="2" creationId="{EF1386E9-203C-4EBF-9211-F14E15D2CA13}"/>
          </ac:spMkLst>
        </pc:spChg>
        <pc:spChg chg="del">
          <ac:chgData name="Gerjan de Ruiter" userId="5d7c516b-9dcd-41a8-99d3-54425d29895b" providerId="ADAL" clId="{E31A03D6-D137-4F33-BD9A-850C2F2DDEC9}" dt="2021-09-29T09:48:16.983" v="674"/>
          <ac:spMkLst>
            <pc:docMk/>
            <pc:sldMk cId="1877307896" sldId="308"/>
            <ac:spMk id="3" creationId="{C4DC495A-6C0C-4D11-851F-9EBECF72E417}"/>
          </ac:spMkLst>
        </pc:spChg>
        <pc:spChg chg="mod">
          <ac:chgData name="Gerjan de Ruiter" userId="5d7c516b-9dcd-41a8-99d3-54425d29895b" providerId="ADAL" clId="{E31A03D6-D137-4F33-BD9A-850C2F2DDEC9}" dt="2021-09-29T10:59:39.986" v="1286" actId="403"/>
          <ac:spMkLst>
            <pc:docMk/>
            <pc:sldMk cId="1877307896" sldId="308"/>
            <ac:spMk id="4" creationId="{ED7A8104-E4FB-469A-8E02-49787497CBA4}"/>
          </ac:spMkLst>
        </pc:spChg>
        <pc:picChg chg="add mod">
          <ac:chgData name="Gerjan de Ruiter" userId="5d7c516b-9dcd-41a8-99d3-54425d29895b" providerId="ADAL" clId="{E31A03D6-D137-4F33-BD9A-850C2F2DDEC9}" dt="2021-09-29T09:48:16.983" v="674"/>
          <ac:picMkLst>
            <pc:docMk/>
            <pc:sldMk cId="1877307896" sldId="308"/>
            <ac:picMk id="1026" creationId="{ECA78344-7A41-499B-BAFA-1BBFAEE08D0E}"/>
          </ac:picMkLst>
        </pc:picChg>
      </pc:sldChg>
      <pc:sldChg chg="modSp new del mod">
        <pc:chgData name="Gerjan de Ruiter" userId="5d7c516b-9dcd-41a8-99d3-54425d29895b" providerId="ADAL" clId="{E31A03D6-D137-4F33-BD9A-850C2F2DDEC9}" dt="2021-09-29T09:18:58.008" v="671" actId="47"/>
        <pc:sldMkLst>
          <pc:docMk/>
          <pc:sldMk cId="2016860186" sldId="308"/>
        </pc:sldMkLst>
        <pc:spChg chg="mod">
          <ac:chgData name="Gerjan de Ruiter" userId="5d7c516b-9dcd-41a8-99d3-54425d29895b" providerId="ADAL" clId="{E31A03D6-D137-4F33-BD9A-850C2F2DDEC9}" dt="2021-09-29T09:18:54.448" v="670" actId="20577"/>
          <ac:spMkLst>
            <pc:docMk/>
            <pc:sldMk cId="2016860186" sldId="308"/>
            <ac:spMk id="2" creationId="{B051118E-3D8E-4A30-88C4-D3860AB7E096}"/>
          </ac:spMkLst>
        </pc:spChg>
      </pc:sldChg>
      <pc:sldChg chg="addSp delSp modSp new del mod ord modClrScheme chgLayout">
        <pc:chgData name="Gerjan de Ruiter" userId="5d7c516b-9dcd-41a8-99d3-54425d29895b" providerId="ADAL" clId="{E31A03D6-D137-4F33-BD9A-850C2F2DDEC9}" dt="2022-10-04T13:30:34.401" v="2313" actId="47"/>
        <pc:sldMkLst>
          <pc:docMk/>
          <pc:sldMk cId="3602407382" sldId="309"/>
        </pc:sldMkLst>
        <pc:spChg chg="del mod ord">
          <ac:chgData name="Gerjan de Ruiter" userId="5d7c516b-9dcd-41a8-99d3-54425d29895b" providerId="ADAL" clId="{E31A03D6-D137-4F33-BD9A-850C2F2DDEC9}" dt="2021-09-29T10:56:48.958" v="1099" actId="700"/>
          <ac:spMkLst>
            <pc:docMk/>
            <pc:sldMk cId="3602407382" sldId="309"/>
            <ac:spMk id="2" creationId="{AA89AF8F-8D53-4373-BA27-46601D4E7544}"/>
          </ac:spMkLst>
        </pc:spChg>
        <pc:spChg chg="del mod ord">
          <ac:chgData name="Gerjan de Ruiter" userId="5d7c516b-9dcd-41a8-99d3-54425d29895b" providerId="ADAL" clId="{E31A03D6-D137-4F33-BD9A-850C2F2DDEC9}" dt="2021-09-29T10:56:48.958" v="1099" actId="700"/>
          <ac:spMkLst>
            <pc:docMk/>
            <pc:sldMk cId="3602407382" sldId="309"/>
            <ac:spMk id="3" creationId="{1A7F68D2-0CC8-4122-9444-092B077724D4}"/>
          </ac:spMkLst>
        </pc:spChg>
        <pc:spChg chg="del">
          <ac:chgData name="Gerjan de Ruiter" userId="5d7c516b-9dcd-41a8-99d3-54425d29895b" providerId="ADAL" clId="{E31A03D6-D137-4F33-BD9A-850C2F2DDEC9}" dt="2021-09-29T10:56:48.958" v="1099" actId="700"/>
          <ac:spMkLst>
            <pc:docMk/>
            <pc:sldMk cId="3602407382" sldId="309"/>
            <ac:spMk id="4" creationId="{AD9EDEA2-DE74-4745-935E-BE3F56D2BEFC}"/>
          </ac:spMkLst>
        </pc:spChg>
        <pc:spChg chg="add mod ord">
          <ac:chgData name="Gerjan de Ruiter" userId="5d7c516b-9dcd-41a8-99d3-54425d29895b" providerId="ADAL" clId="{E31A03D6-D137-4F33-BD9A-850C2F2DDEC9}" dt="2021-09-29T10:56:48.958" v="1099" actId="700"/>
          <ac:spMkLst>
            <pc:docMk/>
            <pc:sldMk cId="3602407382" sldId="309"/>
            <ac:spMk id="5" creationId="{D3A8C232-8BA7-489F-8F9E-1C19C7B3A111}"/>
          </ac:spMkLst>
        </pc:spChg>
        <pc:spChg chg="add del mod ord">
          <ac:chgData name="Gerjan de Ruiter" userId="5d7c516b-9dcd-41a8-99d3-54425d29895b" providerId="ADAL" clId="{E31A03D6-D137-4F33-BD9A-850C2F2DDEC9}" dt="2021-09-29T10:56:49.986" v="1100"/>
          <ac:spMkLst>
            <pc:docMk/>
            <pc:sldMk cId="3602407382" sldId="309"/>
            <ac:spMk id="6" creationId="{92D16094-4E21-45E1-B11A-4F48D7132F48}"/>
          </ac:spMkLst>
        </pc:spChg>
        <pc:picChg chg="add mod">
          <ac:chgData name="Gerjan de Ruiter" userId="5d7c516b-9dcd-41a8-99d3-54425d29895b" providerId="ADAL" clId="{E31A03D6-D137-4F33-BD9A-850C2F2DDEC9}" dt="2021-09-29T10:56:57.616" v="1102" actId="1076"/>
          <ac:picMkLst>
            <pc:docMk/>
            <pc:sldMk cId="3602407382" sldId="309"/>
            <ac:picMk id="2050" creationId="{BBEE6CD1-8305-4459-A88C-13A50B89E3C6}"/>
          </ac:picMkLst>
        </pc:picChg>
      </pc:sldChg>
      <pc:sldChg chg="addSp delSp modSp new del mod ord modAnim modNotesTx">
        <pc:chgData name="Gerjan de Ruiter" userId="5d7c516b-9dcd-41a8-99d3-54425d29895b" providerId="ADAL" clId="{E31A03D6-D137-4F33-BD9A-850C2F2DDEC9}" dt="2022-10-04T13:29:58.809" v="2305" actId="47"/>
        <pc:sldMkLst>
          <pc:docMk/>
          <pc:sldMk cId="2655038117" sldId="310"/>
        </pc:sldMkLst>
        <pc:spChg chg="mod">
          <ac:chgData name="Gerjan de Ruiter" userId="5d7c516b-9dcd-41a8-99d3-54425d29895b" providerId="ADAL" clId="{E31A03D6-D137-4F33-BD9A-850C2F2DDEC9}" dt="2021-09-29T10:58:28.108" v="1134" actId="20577"/>
          <ac:spMkLst>
            <pc:docMk/>
            <pc:sldMk cId="2655038117" sldId="310"/>
            <ac:spMk id="2" creationId="{0FBF975C-89D6-4C99-A669-935B538F0981}"/>
          </ac:spMkLst>
        </pc:spChg>
        <pc:spChg chg="del mod">
          <ac:chgData name="Gerjan de Ruiter" userId="5d7c516b-9dcd-41a8-99d3-54425d29895b" providerId="ADAL" clId="{E31A03D6-D137-4F33-BD9A-850C2F2DDEC9}" dt="2021-09-29T10:58:07.492" v="1116"/>
          <ac:spMkLst>
            <pc:docMk/>
            <pc:sldMk cId="2655038117" sldId="310"/>
            <ac:spMk id="3" creationId="{14FE34B0-C4E9-4DBA-B009-7589E6AD2CF3}"/>
          </ac:spMkLst>
        </pc:spChg>
        <pc:spChg chg="mod">
          <ac:chgData name="Gerjan de Ruiter" userId="5d7c516b-9dcd-41a8-99d3-54425d29895b" providerId="ADAL" clId="{E31A03D6-D137-4F33-BD9A-850C2F2DDEC9}" dt="2021-09-29T11:01:00.622" v="1463" actId="113"/>
          <ac:spMkLst>
            <pc:docMk/>
            <pc:sldMk cId="2655038117" sldId="310"/>
            <ac:spMk id="4" creationId="{3F5EE7BD-D0C8-47E8-B794-6574F3F2A826}"/>
          </ac:spMkLst>
        </pc:spChg>
        <pc:spChg chg="add del">
          <ac:chgData name="Gerjan de Ruiter" userId="5d7c516b-9dcd-41a8-99d3-54425d29895b" providerId="ADAL" clId="{E31A03D6-D137-4F33-BD9A-850C2F2DDEC9}" dt="2021-09-29T10:57:51.346" v="1109"/>
          <ac:spMkLst>
            <pc:docMk/>
            <pc:sldMk cId="2655038117" sldId="310"/>
            <ac:spMk id="5" creationId="{9B2A505B-C9AF-4E0B-BB9D-ADCBAE7821F5}"/>
          </ac:spMkLst>
        </pc:spChg>
        <pc:spChg chg="add del">
          <ac:chgData name="Gerjan de Ruiter" userId="5d7c516b-9dcd-41a8-99d3-54425d29895b" providerId="ADAL" clId="{E31A03D6-D137-4F33-BD9A-850C2F2DDEC9}" dt="2021-09-29T10:57:53.246" v="1111"/>
          <ac:spMkLst>
            <pc:docMk/>
            <pc:sldMk cId="2655038117" sldId="310"/>
            <ac:spMk id="6" creationId="{3694BC62-7480-404B-921A-ECDF5994B27E}"/>
          </ac:spMkLst>
        </pc:spChg>
        <pc:spChg chg="add del mod">
          <ac:chgData name="Gerjan de Ruiter" userId="5d7c516b-9dcd-41a8-99d3-54425d29895b" providerId="ADAL" clId="{E31A03D6-D137-4F33-BD9A-850C2F2DDEC9}" dt="2021-09-29T10:57:59.215" v="1115"/>
          <ac:spMkLst>
            <pc:docMk/>
            <pc:sldMk cId="2655038117" sldId="310"/>
            <ac:spMk id="7" creationId="{B34F2565-BE89-447B-B87F-A806984275F8}"/>
          </ac:spMkLst>
        </pc:spChg>
        <pc:spChg chg="add del">
          <ac:chgData name="Gerjan de Ruiter" userId="5d7c516b-9dcd-41a8-99d3-54425d29895b" providerId="ADAL" clId="{E31A03D6-D137-4F33-BD9A-850C2F2DDEC9}" dt="2021-09-29T11:00:56.707" v="1462"/>
          <ac:spMkLst>
            <pc:docMk/>
            <pc:sldMk cId="2655038117" sldId="310"/>
            <ac:spMk id="8" creationId="{616FA1A5-4E61-4076-B98A-73F964203E8A}"/>
          </ac:spMkLst>
        </pc:spChg>
        <pc:picChg chg="add del">
          <ac:chgData name="Gerjan de Ruiter" userId="5d7c516b-9dcd-41a8-99d3-54425d29895b" providerId="ADAL" clId="{E31A03D6-D137-4F33-BD9A-850C2F2DDEC9}" dt="2021-09-29T10:57:51.346" v="1109"/>
          <ac:picMkLst>
            <pc:docMk/>
            <pc:sldMk cId="2655038117" sldId="310"/>
            <ac:picMk id="3074" creationId="{2223EF34-0526-4A0C-B51B-8BC2C9D73008}"/>
          </ac:picMkLst>
        </pc:picChg>
        <pc:picChg chg="add del">
          <ac:chgData name="Gerjan de Ruiter" userId="5d7c516b-9dcd-41a8-99d3-54425d29895b" providerId="ADAL" clId="{E31A03D6-D137-4F33-BD9A-850C2F2DDEC9}" dt="2021-09-29T10:57:51.346" v="1109"/>
          <ac:picMkLst>
            <pc:docMk/>
            <pc:sldMk cId="2655038117" sldId="310"/>
            <ac:picMk id="3075" creationId="{B066BE86-AE26-4F97-AEAD-1CB58C9A01BC}"/>
          </ac:picMkLst>
        </pc:picChg>
        <pc:picChg chg="add del">
          <ac:chgData name="Gerjan de Ruiter" userId="5d7c516b-9dcd-41a8-99d3-54425d29895b" providerId="ADAL" clId="{E31A03D6-D137-4F33-BD9A-850C2F2DDEC9}" dt="2021-09-29T10:57:53.246" v="1111"/>
          <ac:picMkLst>
            <pc:docMk/>
            <pc:sldMk cId="2655038117" sldId="310"/>
            <ac:picMk id="3077" creationId="{772E7296-785A-4263-82DE-C232973B91AF}"/>
          </ac:picMkLst>
        </pc:picChg>
        <pc:picChg chg="add del">
          <ac:chgData name="Gerjan de Ruiter" userId="5d7c516b-9dcd-41a8-99d3-54425d29895b" providerId="ADAL" clId="{E31A03D6-D137-4F33-BD9A-850C2F2DDEC9}" dt="2021-09-29T10:57:53.246" v="1111"/>
          <ac:picMkLst>
            <pc:docMk/>
            <pc:sldMk cId="2655038117" sldId="310"/>
            <ac:picMk id="3078" creationId="{5C2FA542-B9B0-43DC-9928-E5F1FAF0B9DE}"/>
          </ac:picMkLst>
        </pc:picChg>
        <pc:picChg chg="add del mod">
          <ac:chgData name="Gerjan de Ruiter" userId="5d7c516b-9dcd-41a8-99d3-54425d29895b" providerId="ADAL" clId="{E31A03D6-D137-4F33-BD9A-850C2F2DDEC9}" dt="2021-09-29T10:57:59.215" v="1115"/>
          <ac:picMkLst>
            <pc:docMk/>
            <pc:sldMk cId="2655038117" sldId="310"/>
            <ac:picMk id="3080" creationId="{EF8D7DA9-8CA4-4292-8C73-D82B12A99703}"/>
          </ac:picMkLst>
        </pc:picChg>
        <pc:picChg chg="add del mod">
          <ac:chgData name="Gerjan de Ruiter" userId="5d7c516b-9dcd-41a8-99d3-54425d29895b" providerId="ADAL" clId="{E31A03D6-D137-4F33-BD9A-850C2F2DDEC9}" dt="2021-09-29T10:57:59.215" v="1115"/>
          <ac:picMkLst>
            <pc:docMk/>
            <pc:sldMk cId="2655038117" sldId="310"/>
            <ac:picMk id="3081" creationId="{EDDADC70-1E14-4773-881A-1437778F83AD}"/>
          </ac:picMkLst>
        </pc:picChg>
        <pc:picChg chg="add mod">
          <ac:chgData name="Gerjan de Ruiter" userId="5d7c516b-9dcd-41a8-99d3-54425d29895b" providerId="ADAL" clId="{E31A03D6-D137-4F33-BD9A-850C2F2DDEC9}" dt="2021-09-29T10:58:08.881" v="1117" actId="1076"/>
          <ac:picMkLst>
            <pc:docMk/>
            <pc:sldMk cId="2655038117" sldId="310"/>
            <ac:picMk id="3083" creationId="{03B7D833-9A68-4DF4-90A0-75F955BA289D}"/>
          </ac:picMkLst>
        </pc:picChg>
        <pc:picChg chg="add del">
          <ac:chgData name="Gerjan de Ruiter" userId="5d7c516b-9dcd-41a8-99d3-54425d29895b" providerId="ADAL" clId="{E31A03D6-D137-4F33-BD9A-850C2F2DDEC9}" dt="2021-09-29T11:00:56.707" v="1462"/>
          <ac:picMkLst>
            <pc:docMk/>
            <pc:sldMk cId="2655038117" sldId="310"/>
            <ac:picMk id="3085" creationId="{FCAE2EB9-47B8-47A1-AC82-6C2E7CF60B78}"/>
          </ac:picMkLst>
        </pc:picChg>
        <pc:picChg chg="add del">
          <ac:chgData name="Gerjan de Ruiter" userId="5d7c516b-9dcd-41a8-99d3-54425d29895b" providerId="ADAL" clId="{E31A03D6-D137-4F33-BD9A-850C2F2DDEC9}" dt="2021-09-29T11:00:56.707" v="1462"/>
          <ac:picMkLst>
            <pc:docMk/>
            <pc:sldMk cId="2655038117" sldId="310"/>
            <ac:picMk id="3086" creationId="{7B1C589C-2F12-47B4-85D0-BB3DA979D892}"/>
          </ac:picMkLst>
        </pc:picChg>
      </pc:sldChg>
      <pc:sldChg chg="addSp delSp modSp new mod ord modClrScheme chgLayout">
        <pc:chgData name="Gerjan de Ruiter" userId="5d7c516b-9dcd-41a8-99d3-54425d29895b" providerId="ADAL" clId="{E31A03D6-D137-4F33-BD9A-850C2F2DDEC9}" dt="2022-10-04T13:30:06.920" v="2307"/>
        <pc:sldMkLst>
          <pc:docMk/>
          <pc:sldMk cId="4106106541" sldId="311"/>
        </pc:sldMkLst>
        <pc:spChg chg="del">
          <ac:chgData name="Gerjan de Ruiter" userId="5d7c516b-9dcd-41a8-99d3-54425d29895b" providerId="ADAL" clId="{E31A03D6-D137-4F33-BD9A-850C2F2DDEC9}" dt="2021-09-29T11:07:06.997" v="1468" actId="700"/>
          <ac:spMkLst>
            <pc:docMk/>
            <pc:sldMk cId="4106106541" sldId="311"/>
            <ac:spMk id="2" creationId="{E92C0BE1-6A07-4C66-994E-44149E0C8954}"/>
          </ac:spMkLst>
        </pc:spChg>
        <pc:spChg chg="del mod ord">
          <ac:chgData name="Gerjan de Ruiter" userId="5d7c516b-9dcd-41a8-99d3-54425d29895b" providerId="ADAL" clId="{E31A03D6-D137-4F33-BD9A-850C2F2DDEC9}" dt="2021-09-29T11:07:06.997" v="1468" actId="700"/>
          <ac:spMkLst>
            <pc:docMk/>
            <pc:sldMk cId="4106106541" sldId="311"/>
            <ac:spMk id="3" creationId="{F5794C23-6665-4800-A3EF-EBDB5A0251C1}"/>
          </ac:spMkLst>
        </pc:spChg>
        <pc:spChg chg="del">
          <ac:chgData name="Gerjan de Ruiter" userId="5d7c516b-9dcd-41a8-99d3-54425d29895b" providerId="ADAL" clId="{E31A03D6-D137-4F33-BD9A-850C2F2DDEC9}" dt="2021-09-29T11:07:06.997" v="1468" actId="700"/>
          <ac:spMkLst>
            <pc:docMk/>
            <pc:sldMk cId="4106106541" sldId="311"/>
            <ac:spMk id="4" creationId="{C918FFEF-0E53-4BDB-A6EB-632B1AAB2CBD}"/>
          </ac:spMkLst>
        </pc:spChg>
        <pc:spChg chg="add del mod ord">
          <ac:chgData name="Gerjan de Ruiter" userId="5d7c516b-9dcd-41a8-99d3-54425d29895b" providerId="ADAL" clId="{E31A03D6-D137-4F33-BD9A-850C2F2DDEC9}" dt="2021-09-29T11:07:08.017" v="1469"/>
          <ac:spMkLst>
            <pc:docMk/>
            <pc:sldMk cId="4106106541" sldId="311"/>
            <ac:spMk id="5" creationId="{5091471F-49C4-4D08-9868-0BF4A0DFB338}"/>
          </ac:spMkLst>
        </pc:spChg>
        <pc:picChg chg="add mod">
          <ac:chgData name="Gerjan de Ruiter" userId="5d7c516b-9dcd-41a8-99d3-54425d29895b" providerId="ADAL" clId="{E31A03D6-D137-4F33-BD9A-850C2F2DDEC9}" dt="2021-09-29T11:07:20.984" v="1472" actId="18131"/>
          <ac:picMkLst>
            <pc:docMk/>
            <pc:sldMk cId="4106106541" sldId="311"/>
            <ac:picMk id="4098" creationId="{5611D59E-0AFB-4D9B-945F-1CCCF6045DB1}"/>
          </ac:picMkLst>
        </pc:picChg>
      </pc:sldChg>
      <pc:sldChg chg="addSp delSp modSp new del mod modClrScheme modAnim chgLayout">
        <pc:chgData name="Gerjan de Ruiter" userId="5d7c516b-9dcd-41a8-99d3-54425d29895b" providerId="ADAL" clId="{E31A03D6-D137-4F33-BD9A-850C2F2DDEC9}" dt="2022-10-04T13:30:14.089" v="2308" actId="47"/>
        <pc:sldMkLst>
          <pc:docMk/>
          <pc:sldMk cId="1434027586" sldId="312"/>
        </pc:sldMkLst>
        <pc:spChg chg="del mod ord">
          <ac:chgData name="Gerjan de Ruiter" userId="5d7c516b-9dcd-41a8-99d3-54425d29895b" providerId="ADAL" clId="{E31A03D6-D137-4F33-BD9A-850C2F2DDEC9}" dt="2021-09-29T11:08:41.079" v="1474" actId="700"/>
          <ac:spMkLst>
            <pc:docMk/>
            <pc:sldMk cId="1434027586" sldId="312"/>
            <ac:spMk id="2" creationId="{6E8B2F29-D132-496C-8C31-C62D4D300A1B}"/>
          </ac:spMkLst>
        </pc:spChg>
        <pc:spChg chg="add mod ord">
          <ac:chgData name="Gerjan de Ruiter" userId="5d7c516b-9dcd-41a8-99d3-54425d29895b" providerId="ADAL" clId="{E31A03D6-D137-4F33-BD9A-850C2F2DDEC9}" dt="2021-09-29T11:11:02.242" v="1650" actId="20577"/>
          <ac:spMkLst>
            <pc:docMk/>
            <pc:sldMk cId="1434027586" sldId="312"/>
            <ac:spMk id="3" creationId="{70918BD6-FFCC-47FB-97AA-DEC7DD9736F5}"/>
          </ac:spMkLst>
        </pc:spChg>
        <pc:spChg chg="add mod ord">
          <ac:chgData name="Gerjan de Ruiter" userId="5d7c516b-9dcd-41a8-99d3-54425d29895b" providerId="ADAL" clId="{E31A03D6-D137-4F33-BD9A-850C2F2DDEC9}" dt="2021-09-29T11:12:00.740" v="1931" actId="1076"/>
          <ac:spMkLst>
            <pc:docMk/>
            <pc:sldMk cId="1434027586" sldId="312"/>
            <ac:spMk id="4" creationId="{0946B432-C103-4A30-B13F-56717177E4EA}"/>
          </ac:spMkLst>
        </pc:spChg>
        <pc:spChg chg="add del mod ord">
          <ac:chgData name="Gerjan de Ruiter" userId="5d7c516b-9dcd-41a8-99d3-54425d29895b" providerId="ADAL" clId="{E31A03D6-D137-4F33-BD9A-850C2F2DDEC9}" dt="2021-09-29T11:08:42.279" v="1475"/>
          <ac:spMkLst>
            <pc:docMk/>
            <pc:sldMk cId="1434027586" sldId="312"/>
            <ac:spMk id="5" creationId="{A209F314-D2B1-4DDE-9639-AE7E3A07E5AD}"/>
          </ac:spMkLst>
        </pc:spChg>
        <pc:spChg chg="add mod ord">
          <ac:chgData name="Gerjan de Ruiter" userId="5d7c516b-9dcd-41a8-99d3-54425d29895b" providerId="ADAL" clId="{E31A03D6-D137-4F33-BD9A-850C2F2DDEC9}" dt="2021-09-29T11:12:34.725" v="1941" actId="1076"/>
          <ac:spMkLst>
            <pc:docMk/>
            <pc:sldMk cId="1434027586" sldId="312"/>
            <ac:spMk id="6" creationId="{01E5BBE1-F13A-4311-8842-7792F9DEB431}"/>
          </ac:spMkLst>
        </pc:spChg>
        <pc:spChg chg="add del mod ord">
          <ac:chgData name="Gerjan de Ruiter" userId="5d7c516b-9dcd-41a8-99d3-54425d29895b" providerId="ADAL" clId="{E31A03D6-D137-4F33-BD9A-850C2F2DDEC9}" dt="2021-09-29T11:09:54.431" v="1479"/>
          <ac:spMkLst>
            <pc:docMk/>
            <pc:sldMk cId="1434027586" sldId="312"/>
            <ac:spMk id="7" creationId="{E73866EE-26AC-44A0-B70D-831E48B8E73B}"/>
          </ac:spMkLst>
        </pc:spChg>
        <pc:picChg chg="add mod">
          <ac:chgData name="Gerjan de Ruiter" userId="5d7c516b-9dcd-41a8-99d3-54425d29895b" providerId="ADAL" clId="{E31A03D6-D137-4F33-BD9A-850C2F2DDEC9}" dt="2021-09-29T11:12:22.366" v="1937" actId="1076"/>
          <ac:picMkLst>
            <pc:docMk/>
            <pc:sldMk cId="1434027586" sldId="312"/>
            <ac:picMk id="5122" creationId="{C3B8A794-3314-4E1A-89A0-EF7EFD539618}"/>
          </ac:picMkLst>
        </pc:picChg>
        <pc:picChg chg="add mod">
          <ac:chgData name="Gerjan de Ruiter" userId="5d7c516b-9dcd-41a8-99d3-54425d29895b" providerId="ADAL" clId="{E31A03D6-D137-4F33-BD9A-850C2F2DDEC9}" dt="2021-09-29T11:12:28.811" v="1940" actId="1035"/>
          <ac:picMkLst>
            <pc:docMk/>
            <pc:sldMk cId="1434027586" sldId="312"/>
            <ac:picMk id="5124" creationId="{D9174FC4-E92B-4929-A27D-6EF1F0C252DC}"/>
          </ac:picMkLst>
        </pc:picChg>
      </pc:sldChg>
      <pc:sldChg chg="addSp delSp modSp new mod modAnim modNotesTx">
        <pc:chgData name="Gerjan de Ruiter" userId="5d7c516b-9dcd-41a8-99d3-54425d29895b" providerId="ADAL" clId="{E31A03D6-D137-4F33-BD9A-850C2F2DDEC9}" dt="2022-10-06T09:29:01.452" v="3660" actId="20577"/>
        <pc:sldMkLst>
          <pc:docMk/>
          <pc:sldMk cId="3928211490" sldId="312"/>
        </pc:sldMkLst>
        <pc:spChg chg="mod">
          <ac:chgData name="Gerjan de Ruiter" userId="5d7c516b-9dcd-41a8-99d3-54425d29895b" providerId="ADAL" clId="{E31A03D6-D137-4F33-BD9A-850C2F2DDEC9}" dt="2022-10-04T13:45:43.449" v="2383" actId="20577"/>
          <ac:spMkLst>
            <pc:docMk/>
            <pc:sldMk cId="3928211490" sldId="312"/>
            <ac:spMk id="2" creationId="{55BE2841-8330-2F65-AD63-BA7C4D4FAC1D}"/>
          </ac:spMkLst>
        </pc:spChg>
        <pc:spChg chg="mod">
          <ac:chgData name="Gerjan de Ruiter" userId="5d7c516b-9dcd-41a8-99d3-54425d29895b" providerId="ADAL" clId="{E31A03D6-D137-4F33-BD9A-850C2F2DDEC9}" dt="2022-10-06T09:28:51.788" v="3615" actId="20577"/>
          <ac:spMkLst>
            <pc:docMk/>
            <pc:sldMk cId="3928211490" sldId="312"/>
            <ac:spMk id="3" creationId="{67B536AD-E0C6-1667-5D08-A209C369A601}"/>
          </ac:spMkLst>
        </pc:spChg>
        <pc:spChg chg="del">
          <ac:chgData name="Gerjan de Ruiter" userId="5d7c516b-9dcd-41a8-99d3-54425d29895b" providerId="ADAL" clId="{E31A03D6-D137-4F33-BD9A-850C2F2DDEC9}" dt="2022-10-06T09:19:43.849" v="2438" actId="22"/>
          <ac:spMkLst>
            <pc:docMk/>
            <pc:sldMk cId="3928211490" sldId="312"/>
            <ac:spMk id="4" creationId="{A88873CF-CD05-452B-573A-E9C886077DB3}"/>
          </ac:spMkLst>
        </pc:spChg>
        <pc:picChg chg="add mod ord modCrop">
          <ac:chgData name="Gerjan de Ruiter" userId="5d7c516b-9dcd-41a8-99d3-54425d29895b" providerId="ADAL" clId="{E31A03D6-D137-4F33-BD9A-850C2F2DDEC9}" dt="2022-10-06T09:20:02.890" v="2441" actId="1076"/>
          <ac:picMkLst>
            <pc:docMk/>
            <pc:sldMk cId="3928211490" sldId="312"/>
            <ac:picMk id="7" creationId="{ACF98AE2-59F6-3FA9-E040-E34362AD6996}"/>
          </ac:picMkLst>
        </pc:picChg>
        <pc:picChg chg="add del">
          <ac:chgData name="Gerjan de Ruiter" userId="5d7c516b-9dcd-41a8-99d3-54425d29895b" providerId="ADAL" clId="{E31A03D6-D137-4F33-BD9A-850C2F2DDEC9}" dt="2022-10-06T09:27:50.414" v="3495"/>
          <ac:picMkLst>
            <pc:docMk/>
            <pc:sldMk cId="3928211490" sldId="312"/>
            <ac:picMk id="1026" creationId="{A7D80D5E-4698-0D5E-674E-EFF7A121C2D2}"/>
          </ac:picMkLst>
        </pc:picChg>
        <pc:picChg chg="add mod">
          <ac:chgData name="Gerjan de Ruiter" userId="5d7c516b-9dcd-41a8-99d3-54425d29895b" providerId="ADAL" clId="{E31A03D6-D137-4F33-BD9A-850C2F2DDEC9}" dt="2022-10-06T09:27:57.127" v="3498" actId="14100"/>
          <ac:picMkLst>
            <pc:docMk/>
            <pc:sldMk cId="3928211490" sldId="312"/>
            <ac:picMk id="1028" creationId="{08C43723-1C76-6BB1-05C9-1296C331B0EB}"/>
          </ac:picMkLst>
        </pc:picChg>
      </pc:sldChg>
      <pc:sldChg chg="new del">
        <pc:chgData name="Gerjan de Ruiter" userId="5d7c516b-9dcd-41a8-99d3-54425d29895b" providerId="ADAL" clId="{E31A03D6-D137-4F33-BD9A-850C2F2DDEC9}" dt="2022-10-04T13:45:34.414" v="2373" actId="47"/>
        <pc:sldMkLst>
          <pc:docMk/>
          <pc:sldMk cId="1707609669" sldId="313"/>
        </pc:sldMkLst>
      </pc:sldChg>
      <pc:sldChg chg="modSp add del mod">
        <pc:chgData name="Gerjan de Ruiter" userId="5d7c516b-9dcd-41a8-99d3-54425d29895b" providerId="ADAL" clId="{E31A03D6-D137-4F33-BD9A-850C2F2DDEC9}" dt="2022-10-06T09:18:33.417" v="2423" actId="47"/>
        <pc:sldMkLst>
          <pc:docMk/>
          <pc:sldMk cId="3240429820" sldId="313"/>
        </pc:sldMkLst>
        <pc:spChg chg="mod">
          <ac:chgData name="Gerjan de Ruiter" userId="5d7c516b-9dcd-41a8-99d3-54425d29895b" providerId="ADAL" clId="{E31A03D6-D137-4F33-BD9A-850C2F2DDEC9}" dt="2022-10-04T13:45:51.440" v="2396" actId="20577"/>
          <ac:spMkLst>
            <pc:docMk/>
            <pc:sldMk cId="3240429820" sldId="313"/>
            <ac:spMk id="2" creationId="{55BE2841-8330-2F65-AD63-BA7C4D4FAC1D}"/>
          </ac:spMkLst>
        </pc:spChg>
      </pc:sldChg>
      <pc:sldChg chg="new del">
        <pc:chgData name="Gerjan de Ruiter" userId="5d7c516b-9dcd-41a8-99d3-54425d29895b" providerId="ADAL" clId="{E31A03D6-D137-4F33-BD9A-850C2F2DDEC9}" dt="2022-10-04T13:45:35.286" v="2374" actId="47"/>
        <pc:sldMkLst>
          <pc:docMk/>
          <pc:sldMk cId="108367781" sldId="314"/>
        </pc:sldMkLst>
      </pc:sldChg>
      <pc:sldChg chg="modSp add del mod ord">
        <pc:chgData name="Gerjan de Ruiter" userId="5d7c516b-9dcd-41a8-99d3-54425d29895b" providerId="ADAL" clId="{E31A03D6-D137-4F33-BD9A-850C2F2DDEC9}" dt="2022-10-06T09:29:04.302" v="3661" actId="47"/>
        <pc:sldMkLst>
          <pc:docMk/>
          <pc:sldMk cId="222536186" sldId="314"/>
        </pc:sldMkLst>
        <pc:spChg chg="mod">
          <ac:chgData name="Gerjan de Ruiter" userId="5d7c516b-9dcd-41a8-99d3-54425d29895b" providerId="ADAL" clId="{E31A03D6-D137-4F33-BD9A-850C2F2DDEC9}" dt="2022-10-04T13:46:04.763" v="2405" actId="20577"/>
          <ac:spMkLst>
            <pc:docMk/>
            <pc:sldMk cId="222536186" sldId="314"/>
            <ac:spMk id="2" creationId="{55BE2841-8330-2F65-AD63-BA7C4D4FAC1D}"/>
          </ac:spMkLst>
        </pc:spChg>
      </pc:sldChg>
      <pc:sldChg chg="addSp delSp modSp new mod">
        <pc:chgData name="Gerjan de Ruiter" userId="5d7c516b-9dcd-41a8-99d3-54425d29895b" providerId="ADAL" clId="{E31A03D6-D137-4F33-BD9A-850C2F2DDEC9}" dt="2022-10-06T09:36:43.735" v="4336" actId="20577"/>
        <pc:sldMkLst>
          <pc:docMk/>
          <pc:sldMk cId="870504556" sldId="315"/>
        </pc:sldMkLst>
        <pc:spChg chg="mod">
          <ac:chgData name="Gerjan de Ruiter" userId="5d7c516b-9dcd-41a8-99d3-54425d29895b" providerId="ADAL" clId="{E31A03D6-D137-4F33-BD9A-850C2F2DDEC9}" dt="2022-10-04T13:46:23.300" v="2422" actId="20577"/>
          <ac:spMkLst>
            <pc:docMk/>
            <pc:sldMk cId="870504556" sldId="315"/>
            <ac:spMk id="2" creationId="{EBE98342-C97F-E46B-EBE0-0717E0AE62EE}"/>
          </ac:spMkLst>
        </pc:spChg>
        <pc:spChg chg="mod">
          <ac:chgData name="Gerjan de Ruiter" userId="5d7c516b-9dcd-41a8-99d3-54425d29895b" providerId="ADAL" clId="{E31A03D6-D137-4F33-BD9A-850C2F2DDEC9}" dt="2022-10-06T09:36:43.735" v="4336" actId="20577"/>
          <ac:spMkLst>
            <pc:docMk/>
            <pc:sldMk cId="870504556" sldId="315"/>
            <ac:spMk id="3" creationId="{92A4E92E-5869-A004-3E97-3C2FC05CD82E}"/>
          </ac:spMkLst>
        </pc:spChg>
        <pc:spChg chg="del">
          <ac:chgData name="Gerjan de Ruiter" userId="5d7c516b-9dcd-41a8-99d3-54425d29895b" providerId="ADAL" clId="{E31A03D6-D137-4F33-BD9A-850C2F2DDEC9}" dt="2022-10-06T09:29:40.603" v="3662"/>
          <ac:spMkLst>
            <pc:docMk/>
            <pc:sldMk cId="870504556" sldId="315"/>
            <ac:spMk id="4" creationId="{AC66415A-1CC4-C0DA-E283-F0D5B4D0A571}"/>
          </ac:spMkLst>
        </pc:spChg>
        <pc:picChg chg="add mod">
          <ac:chgData name="Gerjan de Ruiter" userId="5d7c516b-9dcd-41a8-99d3-54425d29895b" providerId="ADAL" clId="{E31A03D6-D137-4F33-BD9A-850C2F2DDEC9}" dt="2022-10-06T09:29:40.603" v="3662"/>
          <ac:picMkLst>
            <pc:docMk/>
            <pc:sldMk cId="870504556" sldId="315"/>
            <ac:picMk id="2050" creationId="{F8D4B5BF-2BCA-B03E-5902-CA8307F72FC9}"/>
          </ac:picMkLst>
        </pc:picChg>
      </pc:sldChg>
      <pc:sldChg chg="addSp delSp modSp new mod modAnim modNotesTx">
        <pc:chgData name="Gerjan de Ruiter" userId="5d7c516b-9dcd-41a8-99d3-54425d29895b" providerId="ADAL" clId="{E31A03D6-D137-4F33-BD9A-850C2F2DDEC9}" dt="2022-10-10T08:50:32.485" v="4338" actId="18131"/>
        <pc:sldMkLst>
          <pc:docMk/>
          <pc:sldMk cId="2608445925" sldId="316"/>
        </pc:sldMkLst>
        <pc:spChg chg="mod">
          <ac:chgData name="Gerjan de Ruiter" userId="5d7c516b-9dcd-41a8-99d3-54425d29895b" providerId="ADAL" clId="{E31A03D6-D137-4F33-BD9A-850C2F2DDEC9}" dt="2022-10-06T09:18:55.913" v="2437" actId="20577"/>
          <ac:spMkLst>
            <pc:docMk/>
            <pc:sldMk cId="2608445925" sldId="316"/>
            <ac:spMk id="2" creationId="{C8CCDC26-757F-5689-55DA-FC06FC57BCA4}"/>
          </ac:spMkLst>
        </pc:spChg>
        <pc:spChg chg="mod">
          <ac:chgData name="Gerjan de Ruiter" userId="5d7c516b-9dcd-41a8-99d3-54425d29895b" providerId="ADAL" clId="{E31A03D6-D137-4F33-BD9A-850C2F2DDEC9}" dt="2022-10-06T09:35:37.577" v="4274" actId="20577"/>
          <ac:spMkLst>
            <pc:docMk/>
            <pc:sldMk cId="2608445925" sldId="316"/>
            <ac:spMk id="3" creationId="{9833EE0B-F15F-2379-3D54-FFBAE7ADBC48}"/>
          </ac:spMkLst>
        </pc:spChg>
        <pc:spChg chg="del">
          <ac:chgData name="Gerjan de Ruiter" userId="5d7c516b-9dcd-41a8-99d3-54425d29895b" providerId="ADAL" clId="{E31A03D6-D137-4F33-BD9A-850C2F2DDEC9}" dt="2022-10-06T09:30:16.890" v="3665"/>
          <ac:spMkLst>
            <pc:docMk/>
            <pc:sldMk cId="2608445925" sldId="316"/>
            <ac:spMk id="4" creationId="{9C4CB1ED-29F2-EC5E-48AC-102E50D23EDE}"/>
          </ac:spMkLst>
        </pc:spChg>
        <pc:picChg chg="add mod">
          <ac:chgData name="Gerjan de Ruiter" userId="5d7c516b-9dcd-41a8-99d3-54425d29895b" providerId="ADAL" clId="{E31A03D6-D137-4F33-BD9A-850C2F2DDEC9}" dt="2022-10-10T08:50:32.485" v="4338" actId="18131"/>
          <ac:picMkLst>
            <pc:docMk/>
            <pc:sldMk cId="2608445925" sldId="316"/>
            <ac:picMk id="3074" creationId="{0041F902-FB82-AA84-EDC1-28DDA1F0D7D3}"/>
          </ac:picMkLst>
        </pc:picChg>
      </pc:sldChg>
      <pc:sldChg chg="add">
        <pc:chgData name="Gerjan de Ruiter" userId="5d7c516b-9dcd-41a8-99d3-54425d29895b" providerId="ADAL" clId="{E31A03D6-D137-4F33-BD9A-850C2F2DDEC9}" dt="2022-10-06T09:29:50.680" v="3664"/>
        <pc:sldMkLst>
          <pc:docMk/>
          <pc:sldMk cId="1912063219" sldId="317"/>
        </pc:sldMkLst>
      </pc:sldChg>
      <pc:sldChg chg="new del">
        <pc:chgData name="Gerjan de Ruiter" userId="5d7c516b-9dcd-41a8-99d3-54425d29895b" providerId="ADAL" clId="{E31A03D6-D137-4F33-BD9A-850C2F2DDEC9}" dt="2022-10-06T09:23:14.451" v="3075" actId="47"/>
        <pc:sldMkLst>
          <pc:docMk/>
          <pc:sldMk cId="2903111512" sldId="317"/>
        </pc:sldMkLst>
      </pc:sldChg>
      <pc:sldChg chg="addSp delSp modSp new mod">
        <pc:chgData name="Gerjan de Ruiter" userId="5d7c516b-9dcd-41a8-99d3-54425d29895b" providerId="ADAL" clId="{E31A03D6-D137-4F33-BD9A-850C2F2DDEC9}" dt="2022-10-06T09:31:00.212" v="3684" actId="20577"/>
        <pc:sldMkLst>
          <pc:docMk/>
          <pc:sldMk cId="2047813254" sldId="318"/>
        </pc:sldMkLst>
        <pc:spChg chg="mod">
          <ac:chgData name="Gerjan de Ruiter" userId="5d7c516b-9dcd-41a8-99d3-54425d29895b" providerId="ADAL" clId="{E31A03D6-D137-4F33-BD9A-850C2F2DDEC9}" dt="2022-10-06T09:31:00.212" v="3684" actId="20577"/>
          <ac:spMkLst>
            <pc:docMk/>
            <pc:sldMk cId="2047813254" sldId="318"/>
            <ac:spMk id="2" creationId="{312D05EC-2DDA-B5D6-212C-3976DDEA228A}"/>
          </ac:spMkLst>
        </pc:spChg>
        <pc:spChg chg="del">
          <ac:chgData name="Gerjan de Ruiter" userId="5d7c516b-9dcd-41a8-99d3-54425d29895b" providerId="ADAL" clId="{E31A03D6-D137-4F33-BD9A-850C2F2DDEC9}" dt="2022-10-06T09:30:53.575" v="3667"/>
          <ac:spMkLst>
            <pc:docMk/>
            <pc:sldMk cId="2047813254" sldId="318"/>
            <ac:spMk id="3" creationId="{66BFC519-B165-3F71-1618-0EC1339A1031}"/>
          </ac:spMkLst>
        </pc:spChg>
        <pc:picChg chg="add mod">
          <ac:chgData name="Gerjan de Ruiter" userId="5d7c516b-9dcd-41a8-99d3-54425d29895b" providerId="ADAL" clId="{E31A03D6-D137-4F33-BD9A-850C2F2DDEC9}" dt="2022-10-06T09:30:53.575" v="3667"/>
          <ac:picMkLst>
            <pc:docMk/>
            <pc:sldMk cId="2047813254" sldId="318"/>
            <ac:picMk id="4098" creationId="{D777CA76-3D0B-724C-CB63-E24EB202AE0A}"/>
          </ac:picMkLst>
        </pc:picChg>
      </pc:sldChg>
      <pc:sldChg chg="addSp delSp modSp new mod modAnim">
        <pc:chgData name="Gerjan de Ruiter" userId="5d7c516b-9dcd-41a8-99d3-54425d29895b" providerId="ADAL" clId="{E31A03D6-D137-4F33-BD9A-850C2F2DDEC9}" dt="2022-10-06T09:36:10.367" v="4281" actId="1076"/>
        <pc:sldMkLst>
          <pc:docMk/>
          <pc:sldMk cId="517242292" sldId="319"/>
        </pc:sldMkLst>
        <pc:spChg chg="del">
          <ac:chgData name="Gerjan de Ruiter" userId="5d7c516b-9dcd-41a8-99d3-54425d29895b" providerId="ADAL" clId="{E31A03D6-D137-4F33-BD9A-850C2F2DDEC9}" dt="2022-10-06T09:36:07.954" v="4280" actId="478"/>
          <ac:spMkLst>
            <pc:docMk/>
            <pc:sldMk cId="517242292" sldId="319"/>
            <ac:spMk id="2" creationId="{D0910672-AEC6-A6A1-1773-93DD46414DF8}"/>
          </ac:spMkLst>
        </pc:spChg>
        <pc:spChg chg="del">
          <ac:chgData name="Gerjan de Ruiter" userId="5d7c516b-9dcd-41a8-99d3-54425d29895b" providerId="ADAL" clId="{E31A03D6-D137-4F33-BD9A-850C2F2DDEC9}" dt="2022-10-06T09:35:57.782" v="4276"/>
          <ac:spMkLst>
            <pc:docMk/>
            <pc:sldMk cId="517242292" sldId="319"/>
            <ac:spMk id="3" creationId="{942A41E1-0E2E-ACB3-4CF2-E615524D76B9}"/>
          </ac:spMkLst>
        </pc:spChg>
        <pc:picChg chg="add mod">
          <ac:chgData name="Gerjan de Ruiter" userId="5d7c516b-9dcd-41a8-99d3-54425d29895b" providerId="ADAL" clId="{E31A03D6-D137-4F33-BD9A-850C2F2DDEC9}" dt="2022-10-06T09:36:10.367" v="4281" actId="1076"/>
          <ac:picMkLst>
            <pc:docMk/>
            <pc:sldMk cId="517242292" sldId="319"/>
            <ac:picMk id="4" creationId="{C8844F85-3662-0B30-77D5-FE7BCFE091E6}"/>
          </ac:picMkLst>
        </pc:picChg>
      </pc:sldChg>
      <pc:sldMasterChg chg="del delSldLayout">
        <pc:chgData name="Gerjan de Ruiter" userId="5d7c516b-9dcd-41a8-99d3-54425d29895b" providerId="ADAL" clId="{E31A03D6-D137-4F33-BD9A-850C2F2DDEC9}" dt="2021-09-24T11:49:12.381" v="3" actId="47"/>
        <pc:sldMasterMkLst>
          <pc:docMk/>
          <pc:sldMasterMk cId="1417535485" sldId="2147483648"/>
        </pc:sldMasterMkLst>
        <pc:sldLayoutChg chg="del">
          <pc:chgData name="Gerjan de Ruiter" userId="5d7c516b-9dcd-41a8-99d3-54425d29895b" providerId="ADAL" clId="{E31A03D6-D137-4F33-BD9A-850C2F2DDEC9}" dt="2021-09-24T11:49:12.381" v="3" actId="47"/>
          <pc:sldLayoutMkLst>
            <pc:docMk/>
            <pc:sldMasterMk cId="1417535485" sldId="2147483648"/>
            <pc:sldLayoutMk cId="3133821475" sldId="2147483649"/>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3646893344" sldId="2147483650"/>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2694667869" sldId="2147483651"/>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590114185" sldId="2147483652"/>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1022803181" sldId="2147483653"/>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4238323116" sldId="2147483654"/>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1079097622" sldId="2147483655"/>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346386701" sldId="2147483656"/>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1244886464" sldId="2147483657"/>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4294825560" sldId="2147483658"/>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3960497961" sldId="2147483659"/>
          </pc:sldLayoutMkLst>
        </pc:sldLayoutChg>
      </pc:sldMasterChg>
      <pc:sldMasterChg chg="del delSldLayout">
        <pc:chgData name="Gerjan de Ruiter" userId="5d7c516b-9dcd-41a8-99d3-54425d29895b" providerId="ADAL" clId="{E31A03D6-D137-4F33-BD9A-850C2F2DDEC9}" dt="2022-10-04T13:31:02.630" v="2314" actId="47"/>
        <pc:sldMasterMkLst>
          <pc:docMk/>
          <pc:sldMasterMk cId="1973769126" sldId="2147483692"/>
        </pc:sldMasterMkLst>
        <pc:sldLayoutChg chg="del">
          <pc:chgData name="Gerjan de Ruiter" userId="5d7c516b-9dcd-41a8-99d3-54425d29895b" providerId="ADAL" clId="{E31A03D6-D137-4F33-BD9A-850C2F2DDEC9}" dt="2022-10-04T13:31:02.630" v="2314" actId="47"/>
          <pc:sldLayoutMkLst>
            <pc:docMk/>
            <pc:sldMasterMk cId="1973769126" sldId="2147483692"/>
            <pc:sldLayoutMk cId="2886530612" sldId="2147483693"/>
          </pc:sldLayoutMkLst>
        </pc:sldLayoutChg>
        <pc:sldLayoutChg chg="del">
          <pc:chgData name="Gerjan de Ruiter" userId="5d7c516b-9dcd-41a8-99d3-54425d29895b" providerId="ADAL" clId="{E31A03D6-D137-4F33-BD9A-850C2F2DDEC9}" dt="2022-10-04T13:31:02.630" v="2314" actId="47"/>
          <pc:sldLayoutMkLst>
            <pc:docMk/>
            <pc:sldMasterMk cId="1973769126" sldId="2147483692"/>
            <pc:sldLayoutMk cId="3455903018" sldId="2147483694"/>
          </pc:sldLayoutMkLst>
        </pc:sldLayoutChg>
        <pc:sldLayoutChg chg="del">
          <pc:chgData name="Gerjan de Ruiter" userId="5d7c516b-9dcd-41a8-99d3-54425d29895b" providerId="ADAL" clId="{E31A03D6-D137-4F33-BD9A-850C2F2DDEC9}" dt="2022-10-04T13:31:02.630" v="2314" actId="47"/>
          <pc:sldLayoutMkLst>
            <pc:docMk/>
            <pc:sldMasterMk cId="1973769126" sldId="2147483692"/>
            <pc:sldLayoutMk cId="4271979239" sldId="2147483695"/>
          </pc:sldLayoutMkLst>
        </pc:sldLayoutChg>
        <pc:sldLayoutChg chg="del">
          <pc:chgData name="Gerjan de Ruiter" userId="5d7c516b-9dcd-41a8-99d3-54425d29895b" providerId="ADAL" clId="{E31A03D6-D137-4F33-BD9A-850C2F2DDEC9}" dt="2022-10-04T13:31:02.630" v="2314" actId="47"/>
          <pc:sldLayoutMkLst>
            <pc:docMk/>
            <pc:sldMasterMk cId="1973769126" sldId="2147483692"/>
            <pc:sldLayoutMk cId="1349582392" sldId="2147483696"/>
          </pc:sldLayoutMkLst>
        </pc:sldLayoutChg>
        <pc:sldLayoutChg chg="del">
          <pc:chgData name="Gerjan de Ruiter" userId="5d7c516b-9dcd-41a8-99d3-54425d29895b" providerId="ADAL" clId="{E31A03D6-D137-4F33-BD9A-850C2F2DDEC9}" dt="2022-10-04T13:31:02.630" v="2314" actId="47"/>
          <pc:sldLayoutMkLst>
            <pc:docMk/>
            <pc:sldMasterMk cId="1973769126" sldId="2147483692"/>
            <pc:sldLayoutMk cId="2506480618" sldId="2147483697"/>
          </pc:sldLayoutMkLst>
        </pc:sldLayoutChg>
        <pc:sldLayoutChg chg="del">
          <pc:chgData name="Gerjan de Ruiter" userId="5d7c516b-9dcd-41a8-99d3-54425d29895b" providerId="ADAL" clId="{E31A03D6-D137-4F33-BD9A-850C2F2DDEC9}" dt="2022-10-04T13:31:02.630" v="2314" actId="47"/>
          <pc:sldLayoutMkLst>
            <pc:docMk/>
            <pc:sldMasterMk cId="1973769126" sldId="2147483692"/>
            <pc:sldLayoutMk cId="473105253" sldId="2147483698"/>
          </pc:sldLayoutMkLst>
        </pc:sldLayoutChg>
        <pc:sldLayoutChg chg="del">
          <pc:chgData name="Gerjan de Ruiter" userId="5d7c516b-9dcd-41a8-99d3-54425d29895b" providerId="ADAL" clId="{E31A03D6-D137-4F33-BD9A-850C2F2DDEC9}" dt="2022-10-04T13:31:02.630" v="2314" actId="47"/>
          <pc:sldLayoutMkLst>
            <pc:docMk/>
            <pc:sldMasterMk cId="1973769126" sldId="2147483692"/>
            <pc:sldLayoutMk cId="830078915" sldId="2147483699"/>
          </pc:sldLayoutMkLst>
        </pc:sldLayoutChg>
        <pc:sldLayoutChg chg="del">
          <pc:chgData name="Gerjan de Ruiter" userId="5d7c516b-9dcd-41a8-99d3-54425d29895b" providerId="ADAL" clId="{E31A03D6-D137-4F33-BD9A-850C2F2DDEC9}" dt="2022-10-04T13:31:02.630" v="2314" actId="47"/>
          <pc:sldLayoutMkLst>
            <pc:docMk/>
            <pc:sldMasterMk cId="1973769126" sldId="2147483692"/>
            <pc:sldLayoutMk cId="4098017243" sldId="2147483700"/>
          </pc:sldLayoutMkLst>
        </pc:sldLayoutChg>
        <pc:sldLayoutChg chg="del">
          <pc:chgData name="Gerjan de Ruiter" userId="5d7c516b-9dcd-41a8-99d3-54425d29895b" providerId="ADAL" clId="{E31A03D6-D137-4F33-BD9A-850C2F2DDEC9}" dt="2022-10-04T13:31:02.630" v="2314" actId="47"/>
          <pc:sldLayoutMkLst>
            <pc:docMk/>
            <pc:sldMasterMk cId="1973769126" sldId="2147483692"/>
            <pc:sldLayoutMk cId="3515408769" sldId="2147483701"/>
          </pc:sldLayoutMkLst>
        </pc:sldLayoutChg>
        <pc:sldLayoutChg chg="del">
          <pc:chgData name="Gerjan de Ruiter" userId="5d7c516b-9dcd-41a8-99d3-54425d29895b" providerId="ADAL" clId="{E31A03D6-D137-4F33-BD9A-850C2F2DDEC9}" dt="2022-10-04T13:31:02.630" v="2314" actId="47"/>
          <pc:sldLayoutMkLst>
            <pc:docMk/>
            <pc:sldMasterMk cId="1973769126" sldId="2147483692"/>
            <pc:sldLayoutMk cId="2663752449" sldId="2147483702"/>
          </pc:sldLayoutMkLst>
        </pc:sldLayoutChg>
        <pc:sldLayoutChg chg="del">
          <pc:chgData name="Gerjan de Ruiter" userId="5d7c516b-9dcd-41a8-99d3-54425d29895b" providerId="ADAL" clId="{E31A03D6-D137-4F33-BD9A-850C2F2DDEC9}" dt="2022-10-04T13:31:02.630" v="2314" actId="47"/>
          <pc:sldLayoutMkLst>
            <pc:docMk/>
            <pc:sldMasterMk cId="1973769126" sldId="2147483692"/>
            <pc:sldLayoutMk cId="631814999" sldId="214748370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92B5D-0B58-4777-AA93-95F7AF66A83B}" type="datetimeFigureOut">
              <a:rPr lang="nl-NL" smtClean="0"/>
              <a:t>4-10-2023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0364-E096-4AE7-ABA1-4E796125834F}" type="slidenum">
              <a:rPr lang="nl-NL" smtClean="0"/>
              <a:t>‹nr.›</a:t>
            </a:fld>
            <a:endParaRPr lang="nl-NL"/>
          </a:p>
        </p:txBody>
      </p:sp>
    </p:spTree>
    <p:extLst>
      <p:ext uri="{BB962C8B-B14F-4D97-AF65-F5344CB8AC3E}">
        <p14:creationId xmlns:p14="http://schemas.microsoft.com/office/powerpoint/2010/main" val="11667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1190364-E096-4AE7-ABA1-4E796125834F}" type="slidenum">
              <a:rPr lang="nl-NL" smtClean="0"/>
              <a:t>1</a:t>
            </a:fld>
            <a:endParaRPr lang="nl-NL"/>
          </a:p>
        </p:txBody>
      </p:sp>
    </p:spTree>
    <p:extLst>
      <p:ext uri="{BB962C8B-B14F-4D97-AF65-F5344CB8AC3E}">
        <p14:creationId xmlns:p14="http://schemas.microsoft.com/office/powerpoint/2010/main" val="165904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64E55B4-1921-4FE1-8185-5D83452C791B}" type="slidenum">
              <a:rPr lang="nl-NL" smtClean="0"/>
              <a:t>11</a:t>
            </a:fld>
            <a:endParaRPr lang="nl-NL"/>
          </a:p>
        </p:txBody>
      </p:sp>
    </p:spTree>
    <p:extLst>
      <p:ext uri="{BB962C8B-B14F-4D97-AF65-F5344CB8AC3E}">
        <p14:creationId xmlns:p14="http://schemas.microsoft.com/office/powerpoint/2010/main" val="110590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zijn nog meer </a:t>
            </a:r>
            <a:r>
              <a:rPr lang="nl-NL" dirty="0" err="1"/>
              <a:t>R-en</a:t>
            </a:r>
            <a:r>
              <a:rPr lang="nl-NL" dirty="0"/>
              <a:t> maar die zijn voor later o.a. </a:t>
            </a:r>
            <a:r>
              <a:rPr lang="nl-NL" dirty="0" err="1"/>
              <a:t>redesign</a:t>
            </a:r>
            <a:r>
              <a:rPr lang="nl-NL" dirty="0"/>
              <a:t>, </a:t>
            </a:r>
            <a:r>
              <a:rPr lang="nl-NL" dirty="0" err="1"/>
              <a:t>remanufacture</a:t>
            </a:r>
            <a:r>
              <a:rPr lang="nl-NL" dirty="0"/>
              <a:t>, </a:t>
            </a:r>
            <a:r>
              <a:rPr lang="nl-NL" dirty="0" err="1"/>
              <a:t>repair</a:t>
            </a:r>
            <a:r>
              <a:rPr lang="nl-NL" dirty="0"/>
              <a:t> en </a:t>
            </a:r>
            <a:r>
              <a:rPr lang="nl-NL" dirty="0" err="1"/>
              <a:t>repurpose</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D1190364-E096-4AE7-ABA1-4E796125834F}" type="slidenum">
              <a:rPr lang="nl-NL" smtClean="0"/>
              <a:t>13</a:t>
            </a:fld>
            <a:endParaRPr lang="nl-NL"/>
          </a:p>
        </p:txBody>
      </p:sp>
    </p:spTree>
    <p:extLst>
      <p:ext uri="{BB962C8B-B14F-4D97-AF65-F5344CB8AC3E}">
        <p14:creationId xmlns:p14="http://schemas.microsoft.com/office/powerpoint/2010/main" val="1237736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1F1F1F"/>
                </a:solidFill>
                <a:effectLst/>
                <a:latin typeface="Google Sans"/>
              </a:rPr>
              <a:t>Opdracht:</a:t>
            </a:r>
          </a:p>
          <a:p>
            <a:pPr algn="l">
              <a:buFont typeface="Arial" panose="020B0604020202020204" pitchFamily="34" charset="0"/>
              <a:buChar char="•"/>
            </a:pPr>
            <a:r>
              <a:rPr lang="nl-NL" b="0" i="0" dirty="0">
                <a:solidFill>
                  <a:srgbClr val="1F1F1F"/>
                </a:solidFill>
                <a:effectLst/>
                <a:latin typeface="Google Sans"/>
              </a:rPr>
              <a:t>Deel de klas in groepjes van 4 of 5 studenten.</a:t>
            </a:r>
          </a:p>
          <a:p>
            <a:pPr algn="l">
              <a:buFont typeface="Arial" panose="020B0604020202020204" pitchFamily="34" charset="0"/>
              <a:buChar char="•"/>
            </a:pPr>
            <a:r>
              <a:rPr lang="nl-NL" b="0" i="0" dirty="0">
                <a:solidFill>
                  <a:srgbClr val="1F1F1F"/>
                </a:solidFill>
                <a:effectLst/>
                <a:latin typeface="Google Sans"/>
              </a:rPr>
              <a:t>Geef elk groepje een lijst met alledaagse producten, zoals papier, plastic, kleding, eten en drinken.</a:t>
            </a:r>
          </a:p>
          <a:p>
            <a:pPr algn="l">
              <a:buFont typeface="Arial" panose="020B0604020202020204" pitchFamily="34" charset="0"/>
              <a:buChar char="•"/>
            </a:pPr>
            <a:r>
              <a:rPr lang="nl-NL" b="0" i="0" dirty="0">
                <a:solidFill>
                  <a:srgbClr val="1F1F1F"/>
                </a:solidFill>
                <a:effectLst/>
                <a:latin typeface="Google Sans"/>
              </a:rPr>
              <a:t>Vraag de studenten om te bedenken hoe ze de hoeveelheid van elk product kunnen verminderen.</a:t>
            </a:r>
          </a:p>
          <a:p>
            <a:pPr algn="l">
              <a:buFont typeface="Arial" panose="020B0604020202020204" pitchFamily="34" charset="0"/>
              <a:buChar char="•"/>
            </a:pPr>
            <a:r>
              <a:rPr lang="nl-NL" b="0" i="0" dirty="0">
                <a:solidFill>
                  <a:srgbClr val="1F1F1F"/>
                </a:solidFill>
                <a:effectLst/>
                <a:latin typeface="Google Sans"/>
              </a:rPr>
              <a:t>De studenten moeten hun ideeën vastleggen in een poster of presentatie.</a:t>
            </a:r>
          </a:p>
          <a:p>
            <a:pPr algn="l"/>
            <a:r>
              <a:rPr lang="nl-NL" b="0" i="0" dirty="0">
                <a:solidFill>
                  <a:srgbClr val="1F1F1F"/>
                </a:solidFill>
                <a:effectLst/>
                <a:latin typeface="Google Sans"/>
              </a:rPr>
              <a:t>Doel:</a:t>
            </a:r>
          </a:p>
          <a:p>
            <a:pPr algn="l">
              <a:buFont typeface="Arial" panose="020B0604020202020204" pitchFamily="34" charset="0"/>
              <a:buChar char="•"/>
            </a:pPr>
            <a:r>
              <a:rPr lang="nl-NL" b="0" i="0" dirty="0">
                <a:solidFill>
                  <a:srgbClr val="1F1F1F"/>
                </a:solidFill>
                <a:effectLst/>
                <a:latin typeface="Google Sans"/>
              </a:rPr>
              <a:t>De studenten leren over de verschillende manieren om de hoeveelheid grondstoffen en producten te verminderen.</a:t>
            </a:r>
          </a:p>
          <a:p>
            <a:pPr algn="l">
              <a:buFont typeface="Arial" panose="020B0604020202020204" pitchFamily="34" charset="0"/>
              <a:buChar char="•"/>
            </a:pPr>
            <a:r>
              <a:rPr lang="nl-NL" b="0" i="0" dirty="0">
                <a:solidFill>
                  <a:srgbClr val="1F1F1F"/>
                </a:solidFill>
                <a:effectLst/>
                <a:latin typeface="Google Sans"/>
              </a:rPr>
              <a:t>De studenten leren om kritisch na te denken over hun eigen consumptiegedrag.</a:t>
            </a:r>
          </a:p>
          <a:p>
            <a:pPr algn="l"/>
            <a:endParaRPr lang="nl-NL" b="0" i="0" dirty="0">
              <a:solidFill>
                <a:srgbClr val="1F1F1F"/>
              </a:solidFill>
              <a:effectLst/>
              <a:latin typeface="Google Sans"/>
            </a:endParaRPr>
          </a:p>
          <a:p>
            <a:pPr algn="l"/>
            <a:r>
              <a:rPr lang="nl-NL" b="0" i="0" dirty="0">
                <a:solidFill>
                  <a:srgbClr val="1F1F1F"/>
                </a:solidFill>
                <a:effectLst/>
                <a:latin typeface="Google Sans"/>
              </a:rPr>
              <a:t>Voorbeeld:</a:t>
            </a:r>
          </a:p>
          <a:p>
            <a:pPr algn="l"/>
            <a:r>
              <a:rPr lang="nl-NL" b="0" i="0" dirty="0">
                <a:solidFill>
                  <a:srgbClr val="1F1F1F"/>
                </a:solidFill>
                <a:effectLst/>
                <a:latin typeface="Google Sans"/>
              </a:rPr>
              <a:t>Een groepje studenten kan bijvoorbeeld bedenken om:</a:t>
            </a:r>
          </a:p>
          <a:p>
            <a:pPr algn="l">
              <a:buFont typeface="Arial" panose="020B0604020202020204" pitchFamily="34" charset="0"/>
              <a:buChar char="•"/>
            </a:pPr>
            <a:r>
              <a:rPr lang="nl-NL" b="0" i="0" dirty="0">
                <a:solidFill>
                  <a:srgbClr val="1F1F1F"/>
                </a:solidFill>
                <a:effectLst/>
                <a:latin typeface="Google Sans"/>
              </a:rPr>
              <a:t>Minder papier te gebruiken door e-mail te verzenden in plaats van papieren brieven te schrijven, of door herbruikbaar papier te gebruiken.</a:t>
            </a:r>
          </a:p>
          <a:p>
            <a:pPr algn="l">
              <a:buFont typeface="Arial" panose="020B0604020202020204" pitchFamily="34" charset="0"/>
              <a:buChar char="•"/>
            </a:pPr>
            <a:r>
              <a:rPr lang="nl-NL" b="0" i="0" dirty="0">
                <a:solidFill>
                  <a:srgbClr val="1F1F1F"/>
                </a:solidFill>
                <a:effectLst/>
                <a:latin typeface="Google Sans"/>
              </a:rPr>
              <a:t>Minder plastic te gebruiken door herbruikbare waterflessen en boodschappentassen te gebruiken, of door minder verpakkingen te kopen.</a:t>
            </a:r>
          </a:p>
          <a:p>
            <a:pPr algn="l">
              <a:buFont typeface="Arial" panose="020B0604020202020204" pitchFamily="34" charset="0"/>
              <a:buChar char="•"/>
            </a:pPr>
            <a:r>
              <a:rPr lang="nl-NL" b="0" i="0" dirty="0">
                <a:solidFill>
                  <a:srgbClr val="1F1F1F"/>
                </a:solidFill>
                <a:effectLst/>
                <a:latin typeface="Google Sans"/>
              </a:rPr>
              <a:t>Minder kleding te gebruiken door kleding te delen of te huren, of door kleding te repareren.</a:t>
            </a:r>
          </a:p>
          <a:p>
            <a:pPr algn="l">
              <a:buFont typeface="Arial" panose="020B0604020202020204" pitchFamily="34" charset="0"/>
              <a:buChar char="•"/>
            </a:pPr>
            <a:r>
              <a:rPr lang="nl-NL" b="0" i="0" dirty="0">
                <a:solidFill>
                  <a:srgbClr val="1F1F1F"/>
                </a:solidFill>
                <a:effectLst/>
                <a:latin typeface="Google Sans"/>
              </a:rPr>
              <a:t>Minder eten en drinken te verspillen door minder te kopen, of door restjes op te eten.</a:t>
            </a:r>
          </a:p>
          <a:p>
            <a:pPr algn="l"/>
            <a:endParaRPr lang="nl-NL" b="0" i="0" dirty="0">
              <a:solidFill>
                <a:srgbClr val="1F1F1F"/>
              </a:solidFill>
              <a:effectLst/>
              <a:latin typeface="Google Sans"/>
            </a:endParaRPr>
          </a:p>
          <a:p>
            <a:pPr algn="l"/>
            <a:r>
              <a:rPr lang="nl-NL" b="0" i="0" dirty="0">
                <a:solidFill>
                  <a:srgbClr val="1F1F1F"/>
                </a:solidFill>
                <a:effectLst/>
                <a:latin typeface="Google Sans"/>
              </a:rPr>
              <a:t>Evaluatie:</a:t>
            </a:r>
          </a:p>
          <a:p>
            <a:pPr algn="l"/>
            <a:r>
              <a:rPr lang="nl-NL" b="0" i="0" dirty="0">
                <a:solidFill>
                  <a:srgbClr val="1F1F1F"/>
                </a:solidFill>
                <a:effectLst/>
                <a:latin typeface="Google Sans"/>
              </a:rPr>
              <a:t>Beoordeel de posters of presentaties van de studenten op originaliteit, creativiteit en haalbaarheid. Besprek de resultaten van de opdracht met de klas om te zien hoe de studenten de concepten van </a:t>
            </a:r>
            <a:r>
              <a:rPr lang="nl-NL" b="0" i="0" dirty="0" err="1">
                <a:solidFill>
                  <a:srgbClr val="1F1F1F"/>
                </a:solidFill>
                <a:effectLst/>
                <a:latin typeface="Google Sans"/>
              </a:rPr>
              <a:t>reduce</a:t>
            </a:r>
            <a:r>
              <a:rPr lang="nl-NL" b="0" i="0" dirty="0">
                <a:solidFill>
                  <a:srgbClr val="1F1F1F"/>
                </a:solidFill>
                <a:effectLst/>
                <a:latin typeface="Google Sans"/>
              </a:rPr>
              <a:t> hebben begrepen.</a:t>
            </a:r>
          </a:p>
          <a:p>
            <a:pPr algn="l"/>
            <a:r>
              <a:rPr lang="nl-NL" b="0" i="0" dirty="0">
                <a:solidFill>
                  <a:srgbClr val="1F1F1F"/>
                </a:solidFill>
                <a:effectLst/>
                <a:latin typeface="Google Sans"/>
              </a:rPr>
              <a:t>Hier zijn nog enkele andere ideeën voor opdrachten waarbij studenten kennis kunnen maken met </a:t>
            </a:r>
            <a:r>
              <a:rPr lang="nl-NL" b="0" i="0" dirty="0" err="1">
                <a:solidFill>
                  <a:srgbClr val="1F1F1F"/>
                </a:solidFill>
                <a:effectLst/>
                <a:latin typeface="Google Sans"/>
              </a:rPr>
              <a:t>Reduce</a:t>
            </a:r>
            <a:r>
              <a:rPr lang="nl-NL" b="0" i="0" dirty="0">
                <a:solidFill>
                  <a:srgbClr val="1F1F1F"/>
                </a:solidFill>
                <a:effectLst/>
                <a:latin typeface="Google Sans"/>
              </a:rPr>
              <a:t> van de R-strategie:</a:t>
            </a:r>
          </a:p>
          <a:p>
            <a:pPr algn="l">
              <a:buFont typeface="Arial" panose="020B0604020202020204" pitchFamily="34" charset="0"/>
              <a:buChar char="•"/>
            </a:pPr>
            <a:r>
              <a:rPr lang="nl-NL" b="0" i="0" dirty="0">
                <a:solidFill>
                  <a:srgbClr val="1F1F1F"/>
                </a:solidFill>
                <a:effectLst/>
                <a:latin typeface="Google Sans"/>
              </a:rPr>
              <a:t>Laat de studenten een onderzoek doen naar de impact van consumptie op het milieu.</a:t>
            </a:r>
          </a:p>
          <a:p>
            <a:pPr algn="l">
              <a:buFont typeface="Arial" panose="020B0604020202020204" pitchFamily="34" charset="0"/>
              <a:buChar char="•"/>
            </a:pPr>
            <a:r>
              <a:rPr lang="nl-NL" b="0" i="0" dirty="0">
                <a:solidFill>
                  <a:srgbClr val="1F1F1F"/>
                </a:solidFill>
                <a:effectLst/>
                <a:latin typeface="Google Sans"/>
              </a:rPr>
              <a:t>Laat de studenten een campagne ontwerpen om mensen bewust te maken van de noodzaak om te reduceren.</a:t>
            </a:r>
          </a:p>
          <a:p>
            <a:pPr algn="l">
              <a:buFont typeface="Arial" panose="020B0604020202020204" pitchFamily="34" charset="0"/>
              <a:buChar char="•"/>
            </a:pPr>
            <a:r>
              <a:rPr lang="nl-NL" b="0" i="0" dirty="0">
                <a:solidFill>
                  <a:srgbClr val="1F1F1F"/>
                </a:solidFill>
                <a:effectLst/>
                <a:latin typeface="Google Sans"/>
              </a:rPr>
              <a:t>Laat de studenten een product of dienst ontwerpen dat helpt om de hoeveelheid grondstoffen en producten te verminderen.</a:t>
            </a:r>
          </a:p>
          <a:p>
            <a:endParaRPr lang="nl-NL" dirty="0"/>
          </a:p>
        </p:txBody>
      </p:sp>
      <p:sp>
        <p:nvSpPr>
          <p:cNvPr id="4" name="Tijdelijke aanduiding voor dianummer 3"/>
          <p:cNvSpPr>
            <a:spLocks noGrp="1"/>
          </p:cNvSpPr>
          <p:nvPr>
            <p:ph type="sldNum" sz="quarter" idx="5"/>
          </p:nvPr>
        </p:nvSpPr>
        <p:spPr/>
        <p:txBody>
          <a:bodyPr/>
          <a:lstStyle/>
          <a:p>
            <a:fld id="{0D02DF00-2D53-42BB-95ED-CE53B291BEE5}" type="slidenum">
              <a:rPr lang="nl-NL" smtClean="0"/>
              <a:t>14</a:t>
            </a:fld>
            <a:endParaRPr lang="nl-NL"/>
          </a:p>
        </p:txBody>
      </p:sp>
    </p:spTree>
    <p:extLst>
      <p:ext uri="{BB962C8B-B14F-4D97-AF65-F5344CB8AC3E}">
        <p14:creationId xmlns:p14="http://schemas.microsoft.com/office/powerpoint/2010/main" val="3593790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1190364-E096-4AE7-ABA1-4E796125834F}" type="slidenum">
              <a:rPr lang="nl-NL" smtClean="0"/>
              <a:t>15</a:t>
            </a:fld>
            <a:endParaRPr lang="nl-NL"/>
          </a:p>
        </p:txBody>
      </p:sp>
    </p:spTree>
    <p:extLst>
      <p:ext uri="{BB962C8B-B14F-4D97-AF65-F5344CB8AC3E}">
        <p14:creationId xmlns:p14="http://schemas.microsoft.com/office/powerpoint/2010/main" val="2367119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1190364-E096-4AE7-ABA1-4E796125834F}" type="slidenum">
              <a:rPr lang="nl-NL" smtClean="0"/>
              <a:t>17</a:t>
            </a:fld>
            <a:endParaRPr lang="nl-NL"/>
          </a:p>
        </p:txBody>
      </p:sp>
    </p:spTree>
    <p:extLst>
      <p:ext uri="{BB962C8B-B14F-4D97-AF65-F5344CB8AC3E}">
        <p14:creationId xmlns:p14="http://schemas.microsoft.com/office/powerpoint/2010/main" val="322971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1190364-E096-4AE7-ABA1-4E796125834F}" type="slidenum">
              <a:rPr lang="nl-NL" smtClean="0"/>
              <a:t>2</a:t>
            </a:fld>
            <a:endParaRPr lang="nl-NL"/>
          </a:p>
        </p:txBody>
      </p:sp>
    </p:spTree>
    <p:extLst>
      <p:ext uri="{BB962C8B-B14F-4D97-AF65-F5344CB8AC3E}">
        <p14:creationId xmlns:p14="http://schemas.microsoft.com/office/powerpoint/2010/main" val="315060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Schaarste is een economisch begrip, het betekend dat er niet veel van is. Dit hoeft niet te betekenen dat er weinig van is, want dit kan plaats afhankelijk zijn. </a:t>
            </a:r>
          </a:p>
          <a:p>
            <a:pPr marL="0" indent="0">
              <a:buNone/>
            </a:pPr>
            <a:r>
              <a:rPr lang="nl-NL" dirty="0"/>
              <a:t>Over het algemeen betekend het dat niet iedereen in zijn behoeft kan voldoen. </a:t>
            </a:r>
          </a:p>
          <a:p>
            <a:pPr marL="0" indent="0">
              <a:buNone/>
            </a:pPr>
            <a:endParaRPr lang="nl-NL" dirty="0"/>
          </a:p>
          <a:p>
            <a:pPr marL="0" indent="0">
              <a:buNone/>
            </a:pPr>
            <a:r>
              <a:rPr lang="nl-NL" dirty="0"/>
              <a:t>Bijvoorbeeld: Zonlicht in koud noordelijk gelegen land, of regen in de Sahara woestijn. </a:t>
            </a:r>
          </a:p>
          <a:p>
            <a:endParaRPr lang="nl-NL" dirty="0"/>
          </a:p>
          <a:p>
            <a:pPr marL="0" indent="0">
              <a:buNone/>
            </a:pPr>
            <a:r>
              <a:rPr lang="nl-NL" dirty="0"/>
              <a:t>Natuurlijke hulpbronnen zijn alle in de natuur aanwezige stoffen en energiebronnen die van economisch nut kunnen zijn. </a:t>
            </a:r>
            <a:endParaRPr lang="nl-NL" b="1" i="1" dirty="0"/>
          </a:p>
          <a:p>
            <a:pPr marL="0" indent="0">
              <a:buNone/>
            </a:pPr>
            <a:r>
              <a:rPr lang="nl-NL" dirty="0"/>
              <a:t>De natuurlijke hulpbronnen worden verdeeld in twee hoofdgroepen:</a:t>
            </a:r>
            <a:br>
              <a:rPr lang="nl-NL" dirty="0"/>
            </a:br>
            <a:r>
              <a:rPr lang="nl-NL" dirty="0"/>
              <a:t>Hernieuwbare en niet-hernieuwbare hulpbronnen</a:t>
            </a:r>
          </a:p>
          <a:p>
            <a:endParaRPr lang="nl-NL" dirty="0"/>
          </a:p>
        </p:txBody>
      </p:sp>
      <p:sp>
        <p:nvSpPr>
          <p:cNvPr id="4" name="Tijdelijke aanduiding voor dianummer 3"/>
          <p:cNvSpPr>
            <a:spLocks noGrp="1"/>
          </p:cNvSpPr>
          <p:nvPr>
            <p:ph type="sldNum" sz="quarter" idx="5"/>
          </p:nvPr>
        </p:nvSpPr>
        <p:spPr/>
        <p:txBody>
          <a:bodyPr/>
          <a:lstStyle/>
          <a:p>
            <a:fld id="{D1190364-E096-4AE7-ABA1-4E796125834F}" type="slidenum">
              <a:rPr lang="nl-NL" smtClean="0"/>
              <a:t>4</a:t>
            </a:fld>
            <a:endParaRPr lang="nl-NL"/>
          </a:p>
        </p:txBody>
      </p:sp>
    </p:spTree>
    <p:extLst>
      <p:ext uri="{BB962C8B-B14F-4D97-AF65-F5344CB8AC3E}">
        <p14:creationId xmlns:p14="http://schemas.microsoft.com/office/powerpoint/2010/main" val="167360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1190364-E096-4AE7-ABA1-4E796125834F}" type="slidenum">
              <a:rPr lang="nl-NL" smtClean="0"/>
              <a:t>5</a:t>
            </a:fld>
            <a:endParaRPr lang="nl-NL"/>
          </a:p>
        </p:txBody>
      </p:sp>
    </p:spTree>
    <p:extLst>
      <p:ext uri="{BB962C8B-B14F-4D97-AF65-F5344CB8AC3E}">
        <p14:creationId xmlns:p14="http://schemas.microsoft.com/office/powerpoint/2010/main" val="334711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1190364-E096-4AE7-ABA1-4E796125834F}" type="slidenum">
              <a:rPr lang="nl-NL" smtClean="0"/>
              <a:t>6</a:t>
            </a:fld>
            <a:endParaRPr lang="nl-NL"/>
          </a:p>
        </p:txBody>
      </p:sp>
    </p:spTree>
    <p:extLst>
      <p:ext uri="{BB962C8B-B14F-4D97-AF65-F5344CB8AC3E}">
        <p14:creationId xmlns:p14="http://schemas.microsoft.com/office/powerpoint/2010/main" val="299723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D02DF00-2D53-42BB-95ED-CE53B291BEE5}" type="slidenum">
              <a:rPr lang="nl-NL" smtClean="0"/>
              <a:t>7</a:t>
            </a:fld>
            <a:endParaRPr lang="nl-NL"/>
          </a:p>
        </p:txBody>
      </p:sp>
    </p:spTree>
    <p:extLst>
      <p:ext uri="{BB962C8B-B14F-4D97-AF65-F5344CB8AC3E}">
        <p14:creationId xmlns:p14="http://schemas.microsoft.com/office/powerpoint/2010/main" val="46940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Lato" panose="020F0502020204030203" pitchFamily="34" charset="0"/>
              </a:rPr>
              <a:t>Het dumpen van afval is een groeiend probleem. Een inventarisatie onder onze boswachters laat zien dat het aantal dumpingen in de natuur de afgelopen 10-15 jaar geleidelijk is gestegen. De boswachters vinden autowrakken, bouw- en drugsafval, maar ook steeds meer zwerfvuil, zoals picknickresten en meeneemverpakkingen van eten en drinken. Schattingen over zwerfafval lopen inmiddels uiteen van 50 tot 300 miljoen kilo per jaar. De schade voor de natuur is aanzienlijk, net als de kosten om alles op te ruimen. Kosten die veelal voor rekening komen van de terreinbeheerders. Staatsbosbeheer schat de totale jaarlijkse kosten voor schoonmaak op ongeveer een 0,5 miljoen euro.</a:t>
            </a:r>
          </a:p>
          <a:p>
            <a:pPr algn="l"/>
            <a:r>
              <a:rPr lang="nl-NL" b="0" i="0" dirty="0" err="1">
                <a:solidFill>
                  <a:srgbClr val="333333"/>
                </a:solidFill>
                <a:effectLst/>
                <a:latin typeface="Lato" panose="020F0502020204030203" pitchFamily="34" charset="0"/>
              </a:rPr>
              <a:t>Previous</a:t>
            </a:r>
            <a:endParaRPr lang="nl-NL" b="0" i="0" dirty="0">
              <a:solidFill>
                <a:srgbClr val="333333"/>
              </a:solidFill>
              <a:effectLst/>
              <a:latin typeface="Lato" panose="020F0502020204030203" pitchFamily="34" charset="0"/>
            </a:endParaRPr>
          </a:p>
          <a:p>
            <a:pPr algn="l"/>
            <a:r>
              <a:rPr lang="nl-NL" b="0" i="0" dirty="0">
                <a:solidFill>
                  <a:srgbClr val="333333"/>
                </a:solidFill>
                <a:effectLst/>
                <a:latin typeface="Lato" panose="020F0502020204030203" pitchFamily="34" charset="0"/>
              </a:rPr>
              <a:t>Next</a:t>
            </a:r>
          </a:p>
          <a:p>
            <a:br>
              <a:rPr lang="nl-NL" dirty="0"/>
            </a:br>
            <a:endParaRPr lang="nl-NL" dirty="0"/>
          </a:p>
        </p:txBody>
      </p:sp>
      <p:sp>
        <p:nvSpPr>
          <p:cNvPr id="4" name="Tijdelijke aanduiding voor dianummer 3"/>
          <p:cNvSpPr>
            <a:spLocks noGrp="1"/>
          </p:cNvSpPr>
          <p:nvPr>
            <p:ph type="sldNum" sz="quarter" idx="5"/>
          </p:nvPr>
        </p:nvSpPr>
        <p:spPr/>
        <p:txBody>
          <a:bodyPr/>
          <a:lstStyle/>
          <a:p>
            <a:fld id="{D1190364-E096-4AE7-ABA1-4E796125834F}" type="slidenum">
              <a:rPr lang="nl-NL" smtClean="0"/>
              <a:t>8</a:t>
            </a:fld>
            <a:endParaRPr lang="nl-NL"/>
          </a:p>
        </p:txBody>
      </p:sp>
    </p:spTree>
    <p:extLst>
      <p:ext uri="{BB962C8B-B14F-4D97-AF65-F5344CB8AC3E}">
        <p14:creationId xmlns:p14="http://schemas.microsoft.com/office/powerpoint/2010/main" val="2233543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1190364-E096-4AE7-ABA1-4E796125834F}" type="slidenum">
              <a:rPr lang="nl-NL" smtClean="0"/>
              <a:t>9</a:t>
            </a:fld>
            <a:endParaRPr lang="nl-NL"/>
          </a:p>
        </p:txBody>
      </p:sp>
    </p:spTree>
    <p:extLst>
      <p:ext uri="{BB962C8B-B14F-4D97-AF65-F5344CB8AC3E}">
        <p14:creationId xmlns:p14="http://schemas.microsoft.com/office/powerpoint/2010/main" val="17917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1190364-E096-4AE7-ABA1-4E796125834F}" type="slidenum">
              <a:rPr lang="nl-NL" smtClean="0"/>
              <a:t>10</a:t>
            </a:fld>
            <a:endParaRPr lang="nl-NL"/>
          </a:p>
        </p:txBody>
      </p:sp>
    </p:spTree>
    <p:extLst>
      <p:ext uri="{BB962C8B-B14F-4D97-AF65-F5344CB8AC3E}">
        <p14:creationId xmlns:p14="http://schemas.microsoft.com/office/powerpoint/2010/main" val="3278094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1A75B10-D0A1-47E5-A700-FC890DDA1B17}" type="datetimeFigureOut">
              <a:rPr lang="nl-NL" smtClean="0"/>
              <a:t>4-10-2023</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348559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70F8638F-8D98-4F63-8D5B-D74FF1739883}"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895781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751613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70F8638F-8D98-4F63-8D5B-D74FF1739883}"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07203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31641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588759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776999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505186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321026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803286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1A75B10-D0A1-47E5-A700-FC890DDA1B17}" type="datetimeFigureOut">
              <a:rPr lang="nl-NL" smtClean="0"/>
              <a:t>4-10-2023</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9188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Tree>
    <p:extLst>
      <p:ext uri="{BB962C8B-B14F-4D97-AF65-F5344CB8AC3E}">
        <p14:creationId xmlns:p14="http://schemas.microsoft.com/office/powerpoint/2010/main" val="2431771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1A75B10-D0A1-47E5-A700-FC890DDA1B17}" type="datetimeFigureOut">
              <a:rPr lang="nl-NL" smtClean="0"/>
              <a:t>4-10-2023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9998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1A75B10-D0A1-47E5-A700-FC890DDA1B17}" type="datetimeFigureOut">
              <a:rPr lang="nl-NL" smtClean="0"/>
              <a:t>4-10-2023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18103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892775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70F8638F-8D98-4F63-8D5B-D74FF1739883}"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59052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70F8638F-8D98-4F63-8D5B-D74FF1739883}"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23046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70F8638F-8D98-4F63-8D5B-D74FF1739883}"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522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F1A75B10-D0A1-47E5-A700-FC890DDA1B17}" type="datetimeFigureOut">
              <a:rPr lang="nl-NL" smtClean="0"/>
              <a:t>4-10-2023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Tree>
    <p:extLst>
      <p:ext uri="{BB962C8B-B14F-4D97-AF65-F5344CB8AC3E}">
        <p14:creationId xmlns:p14="http://schemas.microsoft.com/office/powerpoint/2010/main" val="1310009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F1A75B10-D0A1-47E5-A700-FC890DDA1B17}" type="datetimeFigureOut">
              <a:rPr lang="nl-NL" smtClean="0"/>
              <a:t>4-10-2023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907262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F1A75B10-D0A1-47E5-A700-FC890DDA1B17}" type="datetimeFigureOut">
              <a:rPr lang="nl-NL" smtClean="0"/>
              <a:t>4-10-2023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Tree>
    <p:extLst>
      <p:ext uri="{BB962C8B-B14F-4D97-AF65-F5344CB8AC3E}">
        <p14:creationId xmlns:p14="http://schemas.microsoft.com/office/powerpoint/2010/main" val="1322170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F1A75B10-D0A1-47E5-A700-FC890DDA1B17}" type="datetimeFigureOut">
              <a:rPr lang="nl-NL" smtClean="0"/>
              <a:t>4-10-2023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56886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F1A75B10-D0A1-47E5-A700-FC890DDA1B17}" type="datetimeFigureOut">
              <a:rPr lang="nl-NL" smtClean="0"/>
              <a:t>4-10-2023</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220644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124C7-A47E-4290-BEA8-30E3E67CCD7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6CC9DC8-A6FD-4A2B-A593-6ACDF3BB24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718B69-9AA1-44C5-9999-71E50192963B}"/>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E18BA4F7-5D12-43C0-8F50-AF8DFD0C4B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B24308-9E76-4169-B3E4-46316C7A42EA}"/>
              </a:ext>
            </a:extLst>
          </p:cNvPr>
          <p:cNvSpPr>
            <a:spLocks noGrp="1"/>
          </p:cNvSpPr>
          <p:nvPr>
            <p:ph type="sldNum" sz="quarter" idx="12"/>
          </p:nvPr>
        </p:nvSpPr>
        <p:spPr/>
        <p:txBody>
          <a:bodyPr/>
          <a:lstStyle/>
          <a:p>
            <a:fld id="{70F8638F-8D98-4F63-8D5B-D74FF1739883}" type="slidenum">
              <a:rPr lang="nl-NL" smtClean="0"/>
              <a:t>‹nr.›</a:t>
            </a:fld>
            <a:endParaRPr lang="nl-NL"/>
          </a:p>
        </p:txBody>
      </p:sp>
    </p:spTree>
    <p:extLst>
      <p:ext uri="{BB962C8B-B14F-4D97-AF65-F5344CB8AC3E}">
        <p14:creationId xmlns:p14="http://schemas.microsoft.com/office/powerpoint/2010/main" val="2672247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4-10-2023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894935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177D4-EE84-4C90-BD68-2CD7B4E46F9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9B1F18C-3DA8-4478-ACD1-7E0DE0C56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A08416-A6BC-417F-B170-DCC30CE3D5F1}"/>
              </a:ext>
            </a:extLst>
          </p:cNvPr>
          <p:cNvSpPr>
            <a:spLocks noGrp="1"/>
          </p:cNvSpPr>
          <p:nvPr>
            <p:ph type="dt" sz="half" idx="10"/>
          </p:nvPr>
        </p:nvSpPr>
        <p:spPr/>
        <p:txBody>
          <a:bodyPr/>
          <a:lstStyle/>
          <a:p>
            <a:fld id="{AA849BE4-8150-4B5C-B350-49695E6DC3AF}"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5E64A811-8D3F-4370-A41F-BD1B0FB43F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29A954-A09E-4352-8495-9F7FB19269EC}"/>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1418626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A8983-4614-41BE-89AF-63523C6F61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D321D42-5105-4333-BE18-82A5DA6B3FC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CA1699-D6BA-4F9A-89D8-A1DD9EDB2F29}"/>
              </a:ext>
            </a:extLst>
          </p:cNvPr>
          <p:cNvSpPr>
            <a:spLocks noGrp="1"/>
          </p:cNvSpPr>
          <p:nvPr>
            <p:ph type="dt" sz="half" idx="10"/>
          </p:nvPr>
        </p:nvSpPr>
        <p:spPr/>
        <p:txBody>
          <a:bodyPr/>
          <a:lstStyle/>
          <a:p>
            <a:fld id="{AA849BE4-8150-4B5C-B350-49695E6DC3AF}"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24221984-7732-4023-82B3-96F21BAE81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BEFB037-56D7-4505-96EA-A47C0BE49BE7}"/>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805156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B22DA-5169-4AC8-A2EC-2BD778A02D6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99D8C7D-B5CC-4D4D-94B7-9FC3E420F2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160E10F-7581-4128-98BC-A2581C4B2153}"/>
              </a:ext>
            </a:extLst>
          </p:cNvPr>
          <p:cNvSpPr>
            <a:spLocks noGrp="1"/>
          </p:cNvSpPr>
          <p:nvPr>
            <p:ph type="dt" sz="half" idx="10"/>
          </p:nvPr>
        </p:nvSpPr>
        <p:spPr/>
        <p:txBody>
          <a:bodyPr/>
          <a:lstStyle/>
          <a:p>
            <a:fld id="{AA849BE4-8150-4B5C-B350-49695E6DC3AF}"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A8C31962-AC35-4B43-BE51-5C666B3F2F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F350E9-D46D-47A2-AB8A-C2085FD5EA27}"/>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31219275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E5D0B-2FBB-410D-A476-988DA6E12F1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B929C77-539F-4A13-9990-8DA71052293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4E9D67F-DF4B-42E9-8C0F-F7340826F32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AA6C484-8AB6-494A-B61A-E603D7328392}"/>
              </a:ext>
            </a:extLst>
          </p:cNvPr>
          <p:cNvSpPr>
            <a:spLocks noGrp="1"/>
          </p:cNvSpPr>
          <p:nvPr>
            <p:ph type="dt" sz="half" idx="10"/>
          </p:nvPr>
        </p:nvSpPr>
        <p:spPr/>
        <p:txBody>
          <a:bodyPr/>
          <a:lstStyle/>
          <a:p>
            <a:fld id="{AA849BE4-8150-4B5C-B350-49695E6DC3AF}" type="datetimeFigureOut">
              <a:rPr lang="nl-NL" smtClean="0"/>
              <a:t>4-10-2023</a:t>
            </a:fld>
            <a:endParaRPr lang="nl-NL"/>
          </a:p>
        </p:txBody>
      </p:sp>
      <p:sp>
        <p:nvSpPr>
          <p:cNvPr id="6" name="Tijdelijke aanduiding voor voettekst 5">
            <a:extLst>
              <a:ext uri="{FF2B5EF4-FFF2-40B4-BE49-F238E27FC236}">
                <a16:creationId xmlns:a16="http://schemas.microsoft.com/office/drawing/2014/main" id="{8AC8C9B3-ED26-4817-A170-CA5D188E390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ADD5B14-6CEA-40D9-BCA3-54D495BFC8A4}"/>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1325246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BB5C2-9FA2-49D2-9763-088B4D45A24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1BD803C-21AB-41D0-9F5E-BBC103847B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BB00A2E-757B-471C-9A50-846B718AF50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DA5EC3-D859-4195-9DC3-5D904882D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23DBD04-7540-4CD6-9784-F1E5B03DFF2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F0FB006-B174-4576-86A2-9113B67E4B95}"/>
              </a:ext>
            </a:extLst>
          </p:cNvPr>
          <p:cNvSpPr>
            <a:spLocks noGrp="1"/>
          </p:cNvSpPr>
          <p:nvPr>
            <p:ph type="dt" sz="half" idx="10"/>
          </p:nvPr>
        </p:nvSpPr>
        <p:spPr/>
        <p:txBody>
          <a:bodyPr/>
          <a:lstStyle/>
          <a:p>
            <a:fld id="{AA849BE4-8150-4B5C-B350-49695E6DC3AF}" type="datetimeFigureOut">
              <a:rPr lang="nl-NL" smtClean="0"/>
              <a:t>4-10-2023</a:t>
            </a:fld>
            <a:endParaRPr lang="nl-NL"/>
          </a:p>
        </p:txBody>
      </p:sp>
      <p:sp>
        <p:nvSpPr>
          <p:cNvPr id="8" name="Tijdelijke aanduiding voor voettekst 7">
            <a:extLst>
              <a:ext uri="{FF2B5EF4-FFF2-40B4-BE49-F238E27FC236}">
                <a16:creationId xmlns:a16="http://schemas.microsoft.com/office/drawing/2014/main" id="{C779C61B-FB26-45E9-A889-615B7073C7F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0EFF803-53A6-494D-ABC0-79EBDC2E3D4E}"/>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3249638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517C5-8F4E-481E-AD28-B8804FAD124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297238C-94DB-4EE1-89D5-341E65F74457}"/>
              </a:ext>
            </a:extLst>
          </p:cNvPr>
          <p:cNvSpPr>
            <a:spLocks noGrp="1"/>
          </p:cNvSpPr>
          <p:nvPr>
            <p:ph type="dt" sz="half" idx="10"/>
          </p:nvPr>
        </p:nvSpPr>
        <p:spPr/>
        <p:txBody>
          <a:bodyPr/>
          <a:lstStyle/>
          <a:p>
            <a:fld id="{AA849BE4-8150-4B5C-B350-49695E6DC3AF}" type="datetimeFigureOut">
              <a:rPr lang="nl-NL" smtClean="0"/>
              <a:t>4-10-2023</a:t>
            </a:fld>
            <a:endParaRPr lang="nl-NL"/>
          </a:p>
        </p:txBody>
      </p:sp>
      <p:sp>
        <p:nvSpPr>
          <p:cNvPr id="4" name="Tijdelijke aanduiding voor voettekst 3">
            <a:extLst>
              <a:ext uri="{FF2B5EF4-FFF2-40B4-BE49-F238E27FC236}">
                <a16:creationId xmlns:a16="http://schemas.microsoft.com/office/drawing/2014/main" id="{AD5D70B3-F599-46D4-8EB1-32F64A6BAF3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DD17500-6077-4B3C-8A09-1EF8525CE46C}"/>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11741707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C758E10-351A-4D5E-B860-DCE5FF23A5E9}"/>
              </a:ext>
            </a:extLst>
          </p:cNvPr>
          <p:cNvSpPr>
            <a:spLocks noGrp="1"/>
          </p:cNvSpPr>
          <p:nvPr>
            <p:ph type="dt" sz="half" idx="10"/>
          </p:nvPr>
        </p:nvSpPr>
        <p:spPr/>
        <p:txBody>
          <a:bodyPr/>
          <a:lstStyle/>
          <a:p>
            <a:fld id="{AA849BE4-8150-4B5C-B350-49695E6DC3AF}" type="datetimeFigureOut">
              <a:rPr lang="nl-NL" smtClean="0"/>
              <a:t>4-10-2023</a:t>
            </a:fld>
            <a:endParaRPr lang="nl-NL"/>
          </a:p>
        </p:txBody>
      </p:sp>
      <p:sp>
        <p:nvSpPr>
          <p:cNvPr id="3" name="Tijdelijke aanduiding voor voettekst 2">
            <a:extLst>
              <a:ext uri="{FF2B5EF4-FFF2-40B4-BE49-F238E27FC236}">
                <a16:creationId xmlns:a16="http://schemas.microsoft.com/office/drawing/2014/main" id="{E85B1713-8266-43E4-AA3D-D7AFEDF50F7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94376F3-AEF1-48F6-AD01-426A73C15D6E}"/>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2091099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9ADAC-08D2-4642-A113-FACA5C777C3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E7C9EEE-717F-4941-BB07-0536854DC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997B907-848A-4412-8188-CB596629F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EFD6DB-8DAE-4BF3-AD4B-B09266BA6DD6}"/>
              </a:ext>
            </a:extLst>
          </p:cNvPr>
          <p:cNvSpPr>
            <a:spLocks noGrp="1"/>
          </p:cNvSpPr>
          <p:nvPr>
            <p:ph type="dt" sz="half" idx="10"/>
          </p:nvPr>
        </p:nvSpPr>
        <p:spPr/>
        <p:txBody>
          <a:bodyPr/>
          <a:lstStyle/>
          <a:p>
            <a:fld id="{AA849BE4-8150-4B5C-B350-49695E6DC3AF}" type="datetimeFigureOut">
              <a:rPr lang="nl-NL" smtClean="0"/>
              <a:t>4-10-2023</a:t>
            </a:fld>
            <a:endParaRPr lang="nl-NL"/>
          </a:p>
        </p:txBody>
      </p:sp>
      <p:sp>
        <p:nvSpPr>
          <p:cNvPr id="6" name="Tijdelijke aanduiding voor voettekst 5">
            <a:extLst>
              <a:ext uri="{FF2B5EF4-FFF2-40B4-BE49-F238E27FC236}">
                <a16:creationId xmlns:a16="http://schemas.microsoft.com/office/drawing/2014/main" id="{71652044-7946-4C59-AA36-9448051655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AC0A9E0-50D1-4ED5-9DF0-DAD2A42B2C85}"/>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412545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F1A75B10-D0A1-47E5-A700-FC890DDA1B17}" type="datetimeFigureOut">
              <a:rPr lang="nl-NL" smtClean="0"/>
              <a:t>4-10-2023</a:t>
            </a:fld>
            <a:endParaRPr lang="nl-NL"/>
          </a:p>
        </p:txBody>
      </p:sp>
    </p:spTree>
    <p:extLst>
      <p:ext uri="{BB962C8B-B14F-4D97-AF65-F5344CB8AC3E}">
        <p14:creationId xmlns:p14="http://schemas.microsoft.com/office/powerpoint/2010/main" val="42523104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999ED-3313-44D4-BD53-DAC8A630DC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5F665B4-C8EF-48AF-A55C-3866D6F9DB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9D5D79E-CAC7-4956-B4B5-225BCB942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BF2DB8-55EE-4631-A380-F451169F58B9}"/>
              </a:ext>
            </a:extLst>
          </p:cNvPr>
          <p:cNvSpPr>
            <a:spLocks noGrp="1"/>
          </p:cNvSpPr>
          <p:nvPr>
            <p:ph type="dt" sz="half" idx="10"/>
          </p:nvPr>
        </p:nvSpPr>
        <p:spPr/>
        <p:txBody>
          <a:bodyPr/>
          <a:lstStyle/>
          <a:p>
            <a:fld id="{AA849BE4-8150-4B5C-B350-49695E6DC3AF}" type="datetimeFigureOut">
              <a:rPr lang="nl-NL" smtClean="0"/>
              <a:t>4-10-2023</a:t>
            </a:fld>
            <a:endParaRPr lang="nl-NL"/>
          </a:p>
        </p:txBody>
      </p:sp>
      <p:sp>
        <p:nvSpPr>
          <p:cNvPr id="6" name="Tijdelijke aanduiding voor voettekst 5">
            <a:extLst>
              <a:ext uri="{FF2B5EF4-FFF2-40B4-BE49-F238E27FC236}">
                <a16:creationId xmlns:a16="http://schemas.microsoft.com/office/drawing/2014/main" id="{FE3BFEA6-4569-4143-AB1F-F399B2C5F3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99E87D1-EAF9-4449-B985-25ED6AA64608}"/>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2885325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64B6F-DAF3-44F1-BBA7-55C9AE6E082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BEB3636-5FE8-41B9-BD96-A9B09873711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A75EAA-CD87-4F7F-9D10-A3F68EC382EB}"/>
              </a:ext>
            </a:extLst>
          </p:cNvPr>
          <p:cNvSpPr>
            <a:spLocks noGrp="1"/>
          </p:cNvSpPr>
          <p:nvPr>
            <p:ph type="dt" sz="half" idx="10"/>
          </p:nvPr>
        </p:nvSpPr>
        <p:spPr/>
        <p:txBody>
          <a:bodyPr/>
          <a:lstStyle/>
          <a:p>
            <a:fld id="{AA849BE4-8150-4B5C-B350-49695E6DC3AF}"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A8DDB38A-7FC8-45DC-9466-14B4C33CC4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A8A7CF0-2C0B-44BD-A0F0-859251AAA830}"/>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1448676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DE6765C-E461-4E26-809A-0480AD696AC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F067D86-E9D3-4400-A976-78593775810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3589FF-2F34-44C3-A672-73A2FE982553}"/>
              </a:ext>
            </a:extLst>
          </p:cNvPr>
          <p:cNvSpPr>
            <a:spLocks noGrp="1"/>
          </p:cNvSpPr>
          <p:nvPr>
            <p:ph type="dt" sz="half" idx="10"/>
          </p:nvPr>
        </p:nvSpPr>
        <p:spPr/>
        <p:txBody>
          <a:bodyPr/>
          <a:lstStyle/>
          <a:p>
            <a:fld id="{AA849BE4-8150-4B5C-B350-49695E6DC3AF}"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C517837D-61A8-4FC7-8175-C5EAF2F8A3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0D5365-1D8A-4B72-A7FC-15AD77650CF2}"/>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335517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Tree>
    <p:extLst>
      <p:ext uri="{BB962C8B-B14F-4D97-AF65-F5344CB8AC3E}">
        <p14:creationId xmlns:p14="http://schemas.microsoft.com/office/powerpoint/2010/main" val="283355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70F8638F-8D98-4F63-8D5B-D74FF1739883}"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38848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7658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5836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70F8638F-8D98-4F63-8D5B-D74FF1739883}"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0193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F1A75B10-D0A1-47E5-A700-FC890DDA1B17}"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70F8638F-8D98-4F63-8D5B-D74FF1739883}"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078516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704"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EE562DE-2D6E-4CC4-8E9C-442192EF4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726D4FB-8957-4840-8D29-45066E2CA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51CF3A-BF82-4F9E-95AE-BA35659D8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9BE4-8150-4B5C-B350-49695E6DC3AF}"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E561653E-BD5D-4A28-917D-5E39E7903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FFFEEA7-9DF0-4E75-844F-69ACBA024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FF9E1-8BEE-470D-8013-AB106C3E79CB}" type="slidenum">
              <a:rPr lang="nl-NL" smtClean="0"/>
              <a:t>‹nr.›</a:t>
            </a:fld>
            <a:endParaRPr lang="nl-NL"/>
          </a:p>
        </p:txBody>
      </p:sp>
    </p:spTree>
    <p:extLst>
      <p:ext uri="{BB962C8B-B14F-4D97-AF65-F5344CB8AC3E}">
        <p14:creationId xmlns:p14="http://schemas.microsoft.com/office/powerpoint/2010/main" val="185100656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EFfyZ8cGpIA?feature=oembed" TargetMode="Externa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open.spotify.com/episode/55dbvz61wxiisr9pLvFF8m?si=1f332805330846ca"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milieucentraal.nl/" TargetMode="External"/><Relationship Id="rId7" Type="http://schemas.openxmlformats.org/officeDocument/2006/relationships/image" Target="../media/image39.png"/><Relationship Id="rId2" Type="http://schemas.openxmlformats.org/officeDocument/2006/relationships/image" Target="../media/image35.jpeg"/><Relationship Id="rId1" Type="http://schemas.openxmlformats.org/officeDocument/2006/relationships/slideLayout" Target="../slideLayouts/slideLayout32.xml"/><Relationship Id="rId6" Type="http://schemas.openxmlformats.org/officeDocument/2006/relationships/image" Target="../media/image38.jpe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ideo" Target="https://www.youtube.com/embed/ygzIf-h6jjs?feature=oembed" TargetMode="Externa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C86E8-5A4B-48CF-9C28-42E374F9D8DA}"/>
              </a:ext>
            </a:extLst>
          </p:cNvPr>
          <p:cNvSpPr>
            <a:spLocks noGrp="1"/>
          </p:cNvSpPr>
          <p:nvPr>
            <p:ph type="ctrTitle"/>
          </p:nvPr>
        </p:nvSpPr>
        <p:spPr/>
        <p:txBody>
          <a:bodyPr/>
          <a:lstStyle/>
          <a:p>
            <a:r>
              <a:rPr lang="nl-NL" dirty="0"/>
              <a:t>Circulaire economie</a:t>
            </a:r>
          </a:p>
        </p:txBody>
      </p:sp>
      <p:sp>
        <p:nvSpPr>
          <p:cNvPr id="3" name="Ondertitel 2">
            <a:extLst>
              <a:ext uri="{FF2B5EF4-FFF2-40B4-BE49-F238E27FC236}">
                <a16:creationId xmlns:a16="http://schemas.microsoft.com/office/drawing/2014/main" id="{EDB5CB07-CA45-47F1-BC1E-411190505317}"/>
              </a:ext>
            </a:extLst>
          </p:cNvPr>
          <p:cNvSpPr>
            <a:spLocks noGrp="1"/>
          </p:cNvSpPr>
          <p:nvPr>
            <p:ph type="subTitle" idx="1"/>
          </p:nvPr>
        </p:nvSpPr>
        <p:spPr/>
        <p:txBody>
          <a:bodyPr/>
          <a:lstStyle/>
          <a:p>
            <a:r>
              <a:rPr lang="nl-NL" b="1" dirty="0"/>
              <a:t>Schaarste, draagkracht en prijzen </a:t>
            </a:r>
          </a:p>
          <a:p>
            <a:r>
              <a:rPr lang="nl-NL" b="1" dirty="0"/>
              <a:t>Les 4.</a:t>
            </a:r>
          </a:p>
        </p:txBody>
      </p:sp>
    </p:spTree>
    <p:extLst>
      <p:ext uri="{BB962C8B-B14F-4D97-AF65-F5344CB8AC3E}">
        <p14:creationId xmlns:p14="http://schemas.microsoft.com/office/powerpoint/2010/main" val="377700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media 4" title="Hoe we verzuipen in plastic">
            <a:hlinkClick r:id="" action="ppaction://media"/>
            <a:extLst>
              <a:ext uri="{FF2B5EF4-FFF2-40B4-BE49-F238E27FC236}">
                <a16:creationId xmlns:a16="http://schemas.microsoft.com/office/drawing/2014/main" id="{17603041-8513-D7FE-1ACA-500D525AED3D}"/>
              </a:ext>
            </a:extLst>
          </p:cNvPr>
          <p:cNvPicPr>
            <a:picLocks noGrp="1" noRot="1" noChangeAspect="1"/>
          </p:cNvPicPr>
          <p:nvPr>
            <p:ph idx="1"/>
            <a:videoFile r:link="rId1"/>
          </p:nvPr>
        </p:nvPicPr>
        <p:blipFill>
          <a:blip r:embed="rId4"/>
          <a:stretch>
            <a:fillRect/>
          </a:stretch>
        </p:blipFill>
        <p:spPr>
          <a:xfrm>
            <a:off x="282760" y="689013"/>
            <a:ext cx="10202553" cy="5764950"/>
          </a:xfrm>
          <a:prstGeom prst="rect">
            <a:avLst/>
          </a:prstGeom>
        </p:spPr>
      </p:pic>
    </p:spTree>
    <p:extLst>
      <p:ext uri="{BB962C8B-B14F-4D97-AF65-F5344CB8AC3E}">
        <p14:creationId xmlns:p14="http://schemas.microsoft.com/office/powerpoint/2010/main" val="257067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4294E57-7BDA-CD85-8904-C013C768B974}"/>
              </a:ext>
            </a:extLst>
          </p:cNvPr>
          <p:cNvSpPr>
            <a:spLocks noGrp="1"/>
          </p:cNvSpPr>
          <p:nvPr>
            <p:ph type="title"/>
          </p:nvPr>
        </p:nvSpPr>
        <p:spPr/>
        <p:txBody>
          <a:bodyPr/>
          <a:lstStyle/>
          <a:p>
            <a:r>
              <a:rPr lang="nl-NL" dirty="0"/>
              <a:t>Consumptie in de lineaire economie</a:t>
            </a:r>
          </a:p>
        </p:txBody>
      </p:sp>
      <p:sp>
        <p:nvSpPr>
          <p:cNvPr id="5" name="Tijdelijke aanduiding voor tekst 4">
            <a:extLst>
              <a:ext uri="{FF2B5EF4-FFF2-40B4-BE49-F238E27FC236}">
                <a16:creationId xmlns:a16="http://schemas.microsoft.com/office/drawing/2014/main" id="{2C334C13-657B-03ED-6A95-D20FF950C31A}"/>
              </a:ext>
            </a:extLst>
          </p:cNvPr>
          <p:cNvSpPr>
            <a:spLocks noGrp="1"/>
          </p:cNvSpPr>
          <p:nvPr>
            <p:ph type="body" sz="quarter" idx="13"/>
          </p:nvPr>
        </p:nvSpPr>
        <p:spPr/>
        <p:txBody>
          <a:bodyPr/>
          <a:lstStyle/>
          <a:p>
            <a:pPr marL="0" indent="0">
              <a:buNone/>
            </a:pPr>
            <a:r>
              <a:rPr lang="nl-NL" dirty="0"/>
              <a:t>We maken, gebruiken en gooien grondstoffen uiteindelijk weg. Ook wel de wegwerpmaatschappij. </a:t>
            </a:r>
          </a:p>
          <a:p>
            <a:pPr marL="0" indent="0">
              <a:buNone/>
            </a:pPr>
            <a:endParaRPr lang="nl-NL" dirty="0"/>
          </a:p>
          <a:p>
            <a:pPr marL="0" indent="0">
              <a:buNone/>
            </a:pPr>
            <a:r>
              <a:rPr lang="nl-NL" dirty="0"/>
              <a:t>Op naar een nieuwe manier van omgaan met grondstoffen, dit vraagt om creativiteit en een andere manier van denken…. </a:t>
            </a:r>
          </a:p>
        </p:txBody>
      </p:sp>
      <p:sp>
        <p:nvSpPr>
          <p:cNvPr id="7" name="Tijdelijke aanduiding voor tekst 6">
            <a:extLst>
              <a:ext uri="{FF2B5EF4-FFF2-40B4-BE49-F238E27FC236}">
                <a16:creationId xmlns:a16="http://schemas.microsoft.com/office/drawing/2014/main" id="{9C815E58-F13A-975D-A329-F188C0FA9875}"/>
              </a:ext>
            </a:extLst>
          </p:cNvPr>
          <p:cNvSpPr>
            <a:spLocks noGrp="1"/>
          </p:cNvSpPr>
          <p:nvPr>
            <p:ph type="body" sz="quarter" idx="16"/>
          </p:nvPr>
        </p:nvSpPr>
        <p:spPr/>
        <p:txBody>
          <a:bodyPr/>
          <a:lstStyle/>
          <a:p>
            <a:endParaRPr lang="nl-NL" dirty="0"/>
          </a:p>
        </p:txBody>
      </p:sp>
      <p:pic>
        <p:nvPicPr>
          <p:cNvPr id="3074" name="Picture 2" descr="Van lineair naar circulair - Wim Jurg">
            <a:extLst>
              <a:ext uri="{FF2B5EF4-FFF2-40B4-BE49-F238E27FC236}">
                <a16:creationId xmlns:a16="http://schemas.microsoft.com/office/drawing/2014/main" id="{3A97DE9C-7793-B545-AAE8-8E84A705C29F}"/>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5366" r="68872" b="5366"/>
          <a:stretch/>
        </p:blipFill>
        <p:spPr bwMode="auto">
          <a:xfrm>
            <a:off x="6164071" y="1700213"/>
            <a:ext cx="1760729" cy="39131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an lineair naar circulair - Wim Jurg">
            <a:extLst>
              <a:ext uri="{FF2B5EF4-FFF2-40B4-BE49-F238E27FC236}">
                <a16:creationId xmlns:a16="http://schemas.microsoft.com/office/drawing/2014/main" id="{CB25C8D1-2019-3D19-BDB8-5F6C1FB7D3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327" t="5366" b="5366"/>
          <a:stretch/>
        </p:blipFill>
        <p:spPr bwMode="auto">
          <a:xfrm>
            <a:off x="7924799" y="1700213"/>
            <a:ext cx="3884421" cy="391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1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7E16DCD-D466-16E3-AA9C-4C380636488D}"/>
              </a:ext>
            </a:extLst>
          </p:cNvPr>
          <p:cNvSpPr>
            <a:spLocks noGrp="1"/>
          </p:cNvSpPr>
          <p:nvPr>
            <p:ph type="ctrTitle"/>
          </p:nvPr>
        </p:nvSpPr>
        <p:spPr/>
        <p:txBody>
          <a:bodyPr/>
          <a:lstStyle/>
          <a:p>
            <a:r>
              <a:rPr lang="nl-NL" dirty="0"/>
              <a:t>Wat kan jij doen om ‘t plastic afval probleem tegen te gaan?</a:t>
            </a:r>
          </a:p>
        </p:txBody>
      </p:sp>
      <p:sp>
        <p:nvSpPr>
          <p:cNvPr id="4" name="Ondertitel 3">
            <a:extLst>
              <a:ext uri="{FF2B5EF4-FFF2-40B4-BE49-F238E27FC236}">
                <a16:creationId xmlns:a16="http://schemas.microsoft.com/office/drawing/2014/main" id="{78B22EF2-5546-D15C-A90A-24812993F096}"/>
              </a:ext>
            </a:extLst>
          </p:cNvPr>
          <p:cNvSpPr>
            <a:spLocks noGrp="1"/>
          </p:cNvSpPr>
          <p:nvPr>
            <p:ph type="subTitle" idx="1"/>
          </p:nvPr>
        </p:nvSpPr>
        <p:spPr>
          <a:xfrm>
            <a:off x="374650" y="3211033"/>
            <a:ext cx="5645149" cy="2918305"/>
          </a:xfrm>
        </p:spPr>
        <p:txBody>
          <a:bodyPr/>
          <a:lstStyle/>
          <a:p>
            <a:endParaRPr lang="nl-NL" dirty="0"/>
          </a:p>
        </p:txBody>
      </p:sp>
    </p:spTree>
    <p:extLst>
      <p:ext uri="{BB962C8B-B14F-4D97-AF65-F5344CB8AC3E}">
        <p14:creationId xmlns:p14="http://schemas.microsoft.com/office/powerpoint/2010/main" val="2145323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0065942-EAFE-FA2F-7CCC-CBC73A5B2687}"/>
              </a:ext>
            </a:extLst>
          </p:cNvPr>
          <p:cNvSpPr>
            <a:spLocks noGrp="1"/>
          </p:cNvSpPr>
          <p:nvPr>
            <p:ph type="title"/>
          </p:nvPr>
        </p:nvSpPr>
        <p:spPr>
          <a:xfrm>
            <a:off x="371476" y="296863"/>
            <a:ext cx="5638799" cy="1160403"/>
          </a:xfrm>
        </p:spPr>
        <p:txBody>
          <a:bodyPr anchor="t">
            <a:normAutofit/>
          </a:bodyPr>
          <a:lstStyle/>
          <a:p>
            <a:r>
              <a:rPr lang="nl-NL" dirty="0"/>
              <a:t>De R-strategie</a:t>
            </a:r>
          </a:p>
        </p:txBody>
      </p:sp>
      <p:sp>
        <p:nvSpPr>
          <p:cNvPr id="4103" name="Text Placeholder 2">
            <a:extLst>
              <a:ext uri="{FF2B5EF4-FFF2-40B4-BE49-F238E27FC236}">
                <a16:creationId xmlns:a16="http://schemas.microsoft.com/office/drawing/2014/main" id="{C67F7985-583F-7986-DE67-3C38624DC650}"/>
              </a:ext>
            </a:extLst>
          </p:cNvPr>
          <p:cNvSpPr>
            <a:spLocks noGrp="1"/>
          </p:cNvSpPr>
          <p:nvPr>
            <p:ph type="body" sz="quarter" idx="13"/>
          </p:nvPr>
        </p:nvSpPr>
        <p:spPr>
          <a:xfrm>
            <a:off x="371475" y="1709738"/>
            <a:ext cx="5645150" cy="4419599"/>
          </a:xfrm>
        </p:spPr>
        <p:txBody>
          <a:bodyPr/>
          <a:lstStyle/>
          <a:p>
            <a:pPr marL="0" indent="0">
              <a:buNone/>
            </a:pPr>
            <a:r>
              <a:rPr lang="nl-NL" dirty="0"/>
              <a:t>De R-strategie is een strategie voor de circulaire economie die is gebaseerd op de R's van </a:t>
            </a:r>
            <a:r>
              <a:rPr lang="nl-NL" dirty="0" err="1"/>
              <a:t>reduce</a:t>
            </a:r>
            <a:r>
              <a:rPr lang="nl-NL" dirty="0"/>
              <a:t>, </a:t>
            </a:r>
            <a:r>
              <a:rPr lang="nl-NL" dirty="0" err="1"/>
              <a:t>reuse</a:t>
            </a:r>
            <a:r>
              <a:rPr lang="nl-NL" dirty="0"/>
              <a:t> en recycle.</a:t>
            </a:r>
          </a:p>
          <a:p>
            <a:pPr marL="0" indent="0">
              <a:buNone/>
            </a:pPr>
            <a:endParaRPr lang="nl-NL" dirty="0"/>
          </a:p>
          <a:p>
            <a:pPr marL="0" indent="0">
              <a:buNone/>
            </a:pPr>
            <a:r>
              <a:rPr lang="nl-NL" dirty="0"/>
              <a:t>Deze strategieën zijn gericht op het verminderen van de hoeveelheid afval en het behoud van waarde in de economie.</a:t>
            </a:r>
          </a:p>
          <a:p>
            <a:pPr marL="0" indent="0">
              <a:buNone/>
            </a:pPr>
            <a:endParaRPr lang="nl-NL" dirty="0"/>
          </a:p>
          <a:p>
            <a:pPr marL="0" indent="0">
              <a:buNone/>
            </a:pPr>
            <a:endParaRPr lang="en-US" dirty="0"/>
          </a:p>
        </p:txBody>
      </p:sp>
      <p:pic>
        <p:nvPicPr>
          <p:cNvPr id="4098" name="Picture 2" descr="3R-strategie :: Duurzaam ontwerpen en produceren">
            <a:extLst>
              <a:ext uri="{FF2B5EF4-FFF2-40B4-BE49-F238E27FC236}">
                <a16:creationId xmlns:a16="http://schemas.microsoft.com/office/drawing/2014/main" id="{8D97D4A5-E751-0AE3-0006-4C04135E772E}"/>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p:blipFill>
        <p:spPr bwMode="auto">
          <a:xfrm>
            <a:off x="6175377" y="2007573"/>
            <a:ext cx="6016622" cy="2842853"/>
          </a:xfrm>
          <a:prstGeom prst="rect">
            <a:avLst/>
          </a:prstGeom>
          <a:solidFill>
            <a:srgbClr val="FFFFFF"/>
          </a:solidFill>
        </p:spPr>
      </p:pic>
      <p:sp>
        <p:nvSpPr>
          <p:cNvPr id="4105" name="Text Placeholder 4">
            <a:extLst>
              <a:ext uri="{FF2B5EF4-FFF2-40B4-BE49-F238E27FC236}">
                <a16:creationId xmlns:a16="http://schemas.microsoft.com/office/drawing/2014/main" id="{A5B7A0A4-8359-8317-32C3-960608896FB6}"/>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18058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a:bodyPr>
          <a:lstStyle/>
          <a:p>
            <a:pPr marL="0" indent="0">
              <a:spcAft>
                <a:spcPts val="800"/>
              </a:spcAft>
              <a:buNone/>
            </a:pPr>
            <a:r>
              <a:rPr lang="nl-NL" b="1" dirty="0">
                <a:effectLst/>
              </a:rPr>
              <a:t>Hoe: </a:t>
            </a:r>
            <a:r>
              <a:rPr lang="nl-NL" dirty="0"/>
              <a:t>Groepen van 4 – 5 </a:t>
            </a:r>
          </a:p>
          <a:p>
            <a:pPr marL="0" indent="0">
              <a:spcAft>
                <a:spcPts val="800"/>
              </a:spcAft>
              <a:buNone/>
            </a:pPr>
            <a:r>
              <a:rPr lang="nl-NL" b="1" dirty="0">
                <a:effectLst/>
              </a:rPr>
              <a:t>Hulp</a:t>
            </a:r>
            <a:r>
              <a:rPr lang="nl-NL" dirty="0">
                <a:effectLst/>
              </a:rPr>
              <a:t>: </a:t>
            </a:r>
          </a:p>
          <a:p>
            <a:pPr marL="0" indent="0">
              <a:spcAft>
                <a:spcPts val="800"/>
              </a:spcAft>
              <a:buNone/>
            </a:pPr>
            <a:r>
              <a:rPr lang="nl-NL" b="1" dirty="0">
                <a:effectLst/>
              </a:rPr>
              <a:t>Uitkomst:</a:t>
            </a:r>
            <a:r>
              <a:rPr lang="nl-NL" dirty="0">
                <a:effectLst/>
              </a:rPr>
              <a:t> </a:t>
            </a:r>
            <a:r>
              <a:rPr lang="nl-NL" dirty="0"/>
              <a:t>Een manier om plastic afval bij de producten te verminderen </a:t>
            </a:r>
          </a:p>
          <a:p>
            <a:pPr marL="0" indent="0">
              <a:spcAft>
                <a:spcPts val="800"/>
              </a:spcAft>
              <a:buNone/>
            </a:pPr>
            <a:r>
              <a:rPr lang="nl-NL" b="1" dirty="0">
                <a:effectLst/>
              </a:rPr>
              <a:t>Tijd:</a:t>
            </a:r>
            <a:r>
              <a:rPr lang="nl-NL" dirty="0">
                <a:effectLst/>
              </a:rPr>
              <a:t> </a:t>
            </a:r>
            <a:r>
              <a:rPr lang="nl-NL" dirty="0"/>
              <a:t>20</a:t>
            </a:r>
            <a:r>
              <a:rPr lang="nl-NL" dirty="0">
                <a:effectLst/>
              </a:rPr>
              <a:t> minuten</a:t>
            </a:r>
            <a:endParaRPr lang="nl-NL" dirty="0"/>
          </a:p>
          <a:p>
            <a:pPr marL="0" indent="0">
              <a:spcAft>
                <a:spcPts val="800"/>
              </a:spcAft>
              <a:buNone/>
            </a:pPr>
            <a:r>
              <a:rPr lang="nl-NL" b="1" dirty="0">
                <a:effectLst/>
              </a:rPr>
              <a:t>Klaar: </a:t>
            </a:r>
            <a:r>
              <a:rPr lang="nl-NL" dirty="0"/>
              <a:t>project, tussenproduct, etc. etc. </a:t>
            </a:r>
          </a:p>
          <a:p>
            <a:pPr marL="0" indent="0">
              <a:spcAft>
                <a:spcPts val="800"/>
              </a:spcAft>
              <a:buNone/>
            </a:pPr>
            <a:r>
              <a:rPr lang="nl-NL" b="1" dirty="0">
                <a:effectLst/>
              </a:rPr>
              <a:t>Wat: </a:t>
            </a:r>
            <a:r>
              <a:rPr lang="nl-NL" dirty="0"/>
              <a:t>Jullie hebben allemaal een aantal producten gekregen die of in plastic worden verpakt of van plastic zijn. Bedenk een aantal alternatieve zodat er geen plastic meer voor nodig is. </a:t>
            </a:r>
          </a:p>
          <a:p>
            <a:pPr marL="0" indent="0">
              <a:spcAft>
                <a:spcPts val="800"/>
              </a:spcAft>
              <a:buNone/>
            </a:pPr>
            <a:r>
              <a:rPr lang="nl-NL" dirty="0"/>
              <a:t>Presenteer dit aan de rest van de klas. </a:t>
            </a:r>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11961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B5298-9F7C-76FC-5E1B-8D405E6AFAA6}"/>
              </a:ext>
            </a:extLst>
          </p:cNvPr>
          <p:cNvSpPr>
            <a:spLocks noGrp="1"/>
          </p:cNvSpPr>
          <p:nvPr>
            <p:ph type="title"/>
          </p:nvPr>
        </p:nvSpPr>
        <p:spPr/>
        <p:txBody>
          <a:bodyPr/>
          <a:lstStyle/>
          <a:p>
            <a:r>
              <a:rPr lang="nl-NL" dirty="0" err="1"/>
              <a:t>Reduce</a:t>
            </a:r>
            <a:endParaRPr lang="nl-NL" dirty="0"/>
          </a:p>
        </p:txBody>
      </p:sp>
      <p:sp>
        <p:nvSpPr>
          <p:cNvPr id="3" name="Tijdelijke aanduiding voor tekst 2">
            <a:extLst>
              <a:ext uri="{FF2B5EF4-FFF2-40B4-BE49-F238E27FC236}">
                <a16:creationId xmlns:a16="http://schemas.microsoft.com/office/drawing/2014/main" id="{C8F20F20-0A11-D32E-9741-6C5C7C60E257}"/>
              </a:ext>
            </a:extLst>
          </p:cNvPr>
          <p:cNvSpPr>
            <a:spLocks noGrp="1"/>
          </p:cNvSpPr>
          <p:nvPr>
            <p:ph type="body" sz="quarter" idx="13"/>
          </p:nvPr>
        </p:nvSpPr>
        <p:spPr/>
        <p:txBody>
          <a:bodyPr/>
          <a:lstStyle/>
          <a:p>
            <a:pPr marL="0" indent="0">
              <a:buNone/>
            </a:pPr>
            <a:r>
              <a:rPr lang="nl-NL" b="1" dirty="0" err="1"/>
              <a:t>Reduce</a:t>
            </a:r>
            <a:r>
              <a:rPr lang="nl-NL" b="1" dirty="0"/>
              <a:t>:</a:t>
            </a:r>
          </a:p>
          <a:p>
            <a:pPr marL="0" indent="0">
              <a:buNone/>
            </a:pPr>
            <a:r>
              <a:rPr lang="nl-NL" dirty="0"/>
              <a:t>Deze strategieën zijn gericht op het verminderen van de hoeveelheid grondstoffen en producten die worden gebruikt. Dit kan worden gedaan door producten en materialen te ontwerpen die duurzamer zijn, of door de consumptie van producten en diensten te verminderen</a:t>
            </a:r>
            <a:r>
              <a:rPr lang="nl-NL" b="1" dirty="0"/>
              <a:t>.</a:t>
            </a:r>
            <a:endParaRPr lang="nl-NL" dirty="0"/>
          </a:p>
        </p:txBody>
      </p:sp>
      <p:sp>
        <p:nvSpPr>
          <p:cNvPr id="5" name="Tijdelijke aanduiding voor tekst 4">
            <a:extLst>
              <a:ext uri="{FF2B5EF4-FFF2-40B4-BE49-F238E27FC236}">
                <a16:creationId xmlns:a16="http://schemas.microsoft.com/office/drawing/2014/main" id="{5D07CD2B-7007-5BD1-E59B-C1ECFD601068}"/>
              </a:ext>
            </a:extLst>
          </p:cNvPr>
          <p:cNvSpPr>
            <a:spLocks noGrp="1"/>
          </p:cNvSpPr>
          <p:nvPr>
            <p:ph type="body" sz="quarter" idx="15"/>
          </p:nvPr>
        </p:nvSpPr>
        <p:spPr/>
        <p:txBody>
          <a:bodyPr/>
          <a:lstStyle/>
          <a:p>
            <a:endParaRPr lang="nl-NL"/>
          </a:p>
        </p:txBody>
      </p:sp>
      <p:pic>
        <p:nvPicPr>
          <p:cNvPr id="5122" name="Picture 2">
            <a:extLst>
              <a:ext uri="{FF2B5EF4-FFF2-40B4-BE49-F238E27FC236}">
                <a16:creationId xmlns:a16="http://schemas.microsoft.com/office/drawing/2014/main" id="{BD71CC8B-1154-05C3-60D0-0A2480514CD6}"/>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06" t="-1" r="106" b="17111"/>
          <a:stretch/>
        </p:blipFill>
        <p:spPr bwMode="auto">
          <a:xfrm>
            <a:off x="6175377" y="0"/>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08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033AD-69BB-6197-1336-D972D09FE48D}"/>
              </a:ext>
            </a:extLst>
          </p:cNvPr>
          <p:cNvSpPr>
            <a:spLocks noGrp="1"/>
          </p:cNvSpPr>
          <p:nvPr>
            <p:ph type="title"/>
          </p:nvPr>
        </p:nvSpPr>
        <p:spPr/>
        <p:txBody>
          <a:bodyPr/>
          <a:lstStyle/>
          <a:p>
            <a:r>
              <a:rPr lang="nl-NL" dirty="0"/>
              <a:t>Tip..</a:t>
            </a:r>
          </a:p>
        </p:txBody>
      </p:sp>
      <p:pic>
        <p:nvPicPr>
          <p:cNvPr id="4098" name="Picture 2" descr="NRC Onbehaarde Apen - Podcast Luisteren (PodNL)">
            <a:hlinkClick r:id="rId2"/>
            <a:extLst>
              <a:ext uri="{FF2B5EF4-FFF2-40B4-BE49-F238E27FC236}">
                <a16:creationId xmlns:a16="http://schemas.microsoft.com/office/drawing/2014/main" id="{14C98DE1-3EF1-0D56-C64B-9542363FEA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1476" y="957888"/>
            <a:ext cx="1495825" cy="1495825"/>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A6B3816D-D2FE-84D3-3177-3471E21213D1}"/>
              </a:ext>
            </a:extLst>
          </p:cNvPr>
          <p:cNvPicPr>
            <a:picLocks noChangeAspect="1"/>
          </p:cNvPicPr>
          <p:nvPr/>
        </p:nvPicPr>
        <p:blipFill>
          <a:blip r:embed="rId4"/>
          <a:stretch>
            <a:fillRect/>
          </a:stretch>
        </p:blipFill>
        <p:spPr>
          <a:xfrm>
            <a:off x="2027452" y="957888"/>
            <a:ext cx="3286679" cy="3286679"/>
          </a:xfrm>
          <a:prstGeom prst="rect">
            <a:avLst/>
          </a:prstGeom>
        </p:spPr>
      </p:pic>
      <p:sp>
        <p:nvSpPr>
          <p:cNvPr id="13" name="Tekstvak 12">
            <a:extLst>
              <a:ext uri="{FF2B5EF4-FFF2-40B4-BE49-F238E27FC236}">
                <a16:creationId xmlns:a16="http://schemas.microsoft.com/office/drawing/2014/main" id="{7F62CACB-EFDD-F7F7-AF14-86D8E971F497}"/>
              </a:ext>
            </a:extLst>
          </p:cNvPr>
          <p:cNvSpPr txBox="1"/>
          <p:nvPr/>
        </p:nvSpPr>
        <p:spPr>
          <a:xfrm>
            <a:off x="0" y="4905592"/>
            <a:ext cx="5314131" cy="369332"/>
          </a:xfrm>
          <a:prstGeom prst="rect">
            <a:avLst/>
          </a:prstGeom>
          <a:noFill/>
        </p:spPr>
        <p:txBody>
          <a:bodyPr wrap="square">
            <a:spAutoFit/>
          </a:bodyPr>
          <a:lstStyle/>
          <a:p>
            <a:pPr algn="ctr"/>
            <a:r>
              <a:rPr lang="nl-NL" dirty="0"/>
              <a:t>Plastic is overal. Is dat erg?</a:t>
            </a:r>
          </a:p>
        </p:txBody>
      </p:sp>
      <p:pic>
        <p:nvPicPr>
          <p:cNvPr id="2050" name="Picture 2" descr="Universiteit van Nederland - Dag en Nacht">
            <a:extLst>
              <a:ext uri="{FF2B5EF4-FFF2-40B4-BE49-F238E27FC236}">
                <a16:creationId xmlns:a16="http://schemas.microsoft.com/office/drawing/2014/main" id="{85621B98-D4F0-ED37-8957-4ADB2FC4E6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5748" y="957888"/>
            <a:ext cx="1497600" cy="14976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72CDEF53-DD26-AE79-595D-74A27142BDD8}"/>
              </a:ext>
            </a:extLst>
          </p:cNvPr>
          <p:cNvPicPr>
            <a:picLocks noChangeAspect="1"/>
          </p:cNvPicPr>
          <p:nvPr/>
        </p:nvPicPr>
        <p:blipFill>
          <a:blip r:embed="rId6"/>
          <a:stretch>
            <a:fillRect/>
          </a:stretch>
        </p:blipFill>
        <p:spPr>
          <a:xfrm>
            <a:off x="5968918" y="957888"/>
            <a:ext cx="3286800" cy="3286800"/>
          </a:xfrm>
          <a:prstGeom prst="rect">
            <a:avLst/>
          </a:prstGeom>
        </p:spPr>
      </p:pic>
      <p:sp>
        <p:nvSpPr>
          <p:cNvPr id="6" name="Tekstvak 5">
            <a:extLst>
              <a:ext uri="{FF2B5EF4-FFF2-40B4-BE49-F238E27FC236}">
                <a16:creationId xmlns:a16="http://schemas.microsoft.com/office/drawing/2014/main" id="{7099E585-F3D8-ACAE-C28E-AC54FEC97346}"/>
              </a:ext>
            </a:extLst>
          </p:cNvPr>
          <p:cNvSpPr txBox="1"/>
          <p:nvPr/>
        </p:nvSpPr>
        <p:spPr>
          <a:xfrm>
            <a:off x="6096000" y="4905592"/>
            <a:ext cx="6096000" cy="646331"/>
          </a:xfrm>
          <a:prstGeom prst="rect">
            <a:avLst/>
          </a:prstGeom>
          <a:noFill/>
        </p:spPr>
        <p:txBody>
          <a:bodyPr wrap="square">
            <a:spAutoFit/>
          </a:bodyPr>
          <a:lstStyle/>
          <a:p>
            <a:pPr algn="ctr"/>
            <a:r>
              <a:rPr lang="nl-NL" dirty="0"/>
              <a:t>Hoe kun je zelfs plastic maken van aardappelen, boomschors of suikerbieten? </a:t>
            </a:r>
          </a:p>
        </p:txBody>
      </p:sp>
    </p:spTree>
    <p:extLst>
      <p:ext uri="{BB962C8B-B14F-4D97-AF65-F5344CB8AC3E}">
        <p14:creationId xmlns:p14="http://schemas.microsoft.com/office/powerpoint/2010/main" val="881438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a:xfrm>
            <a:off x="371476" y="296863"/>
            <a:ext cx="11437745" cy="1160403"/>
          </a:xfrm>
        </p:spPr>
        <p:txBody>
          <a:bodyPr anchor="t">
            <a:normAutofit/>
          </a:bodyPr>
          <a:lstStyle/>
          <a:p>
            <a:r>
              <a:rPr lang="nl-NL" dirty="0"/>
              <a:t>5. Afsluiten en vooruitkijken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a:xfrm>
            <a:off x="371475" y="1709738"/>
            <a:ext cx="5645150" cy="4419599"/>
          </a:xfrm>
        </p:spPr>
        <p:txBody>
          <a:bodyPr>
            <a:normAutofit/>
          </a:bodyPr>
          <a:lstStyle/>
          <a:p>
            <a:pPr lvl="0">
              <a:lnSpc>
                <a:spcPct val="107000"/>
              </a:lnSpc>
              <a:buFont typeface="Wingdings" panose="05000000000000000000" pitchFamily="2" charset="2"/>
              <a:buChar char="q"/>
            </a:pPr>
            <a:r>
              <a:rPr lang="nl-NL" dirty="0"/>
              <a:t>Verminderen van consumptie</a:t>
            </a:r>
          </a:p>
          <a:p>
            <a:pPr lvl="0">
              <a:lnSpc>
                <a:spcPct val="107000"/>
              </a:lnSpc>
              <a:buFont typeface="Wingdings" panose="05000000000000000000" pitchFamily="2" charset="2"/>
              <a:buChar char="q"/>
            </a:pPr>
            <a:r>
              <a:rPr lang="nl-NL" dirty="0"/>
              <a:t>Het belang van een duurzaam ontwerp en productie</a:t>
            </a:r>
          </a:p>
          <a:p>
            <a:pPr lvl="0">
              <a:lnSpc>
                <a:spcPct val="107000"/>
              </a:lnSpc>
              <a:buFont typeface="Wingdings" panose="05000000000000000000" pitchFamily="2" charset="2"/>
              <a:buChar char="q"/>
            </a:pPr>
            <a:r>
              <a:rPr lang="nl-NL" dirty="0"/>
              <a:t>R-strategie en voorbeelden</a:t>
            </a:r>
          </a:p>
        </p:txBody>
      </p:sp>
      <p:pic>
        <p:nvPicPr>
          <p:cNvPr id="3074" name="Picture 2" descr="Reparatie bouwlaser - ToolProfessional.nl">
            <a:extLst>
              <a:ext uri="{FF2B5EF4-FFF2-40B4-BE49-F238E27FC236}">
                <a16:creationId xmlns:a16="http://schemas.microsoft.com/office/drawing/2014/main" id="{E35F7BEE-A710-1FDA-EDB0-CADFD43085F0}"/>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15969" b="15969"/>
          <a:stretch>
            <a:fillRect/>
          </a:stretch>
        </p:blipFill>
        <p:spPr bwMode="auto">
          <a:xfrm>
            <a:off x="7060112" y="1786261"/>
            <a:ext cx="4749109" cy="328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90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6441E03-80F7-4C6A-B007-E683E5AB0354}"/>
              </a:ext>
            </a:extLst>
          </p:cNvPr>
          <p:cNvSpPr>
            <a:spLocks noChangeArrowheads="1"/>
          </p:cNvSpPr>
          <p:nvPr/>
        </p:nvSpPr>
        <p:spPr bwMode="auto">
          <a:xfrm>
            <a:off x="1158166" y="3477543"/>
            <a:ext cx="4503702" cy="2108269"/>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Stappen	</a:t>
            </a:r>
            <a:r>
              <a:rPr kumimoji="0" lang="nl-NL" sz="1100" b="1"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Kijk op de website van milieu centraal en geef een korte beschrijving van de soorten categorieën.</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Inventariseer d.m.v. foto’s je eigen afval productie, doe dit doormiddel van foto’s te nemen van alles wat je weggooi gedurende een periode van twee dagen.</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Onderzoek je eigen productie, in welke categorie(</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ën</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produceer je afval. </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Bedenk 10 manieren op jou productie, te voorkomen, te verminderen of anders te verwerken (hergebruiken).</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Verwerk je gegevens in het verslag.</a:t>
            </a:r>
          </a:p>
        </p:txBody>
      </p:sp>
      <p:sp>
        <p:nvSpPr>
          <p:cNvPr id="5" name="Rectangle 6">
            <a:extLst>
              <a:ext uri="{FF2B5EF4-FFF2-40B4-BE49-F238E27FC236}">
                <a16:creationId xmlns:a16="http://schemas.microsoft.com/office/drawing/2014/main" id="{9DCCD7B4-E35C-4B2D-B506-6A77A9B9DA3C}"/>
              </a:ext>
            </a:extLst>
          </p:cNvPr>
          <p:cNvSpPr>
            <a:spLocks noChangeArrowheads="1"/>
          </p:cNvSpPr>
          <p:nvPr/>
        </p:nvSpPr>
        <p:spPr bwMode="auto">
          <a:xfrm>
            <a:off x="7051482" y="847789"/>
            <a:ext cx="4174565" cy="1569660"/>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FF0000"/>
                </a:solidFill>
                <a:effectLst/>
                <a:uLnTx/>
                <a:uFillTx/>
                <a:latin typeface="Arial" panose="020B0604020202020204" pitchFamily="34" charset="0"/>
                <a:ea typeface="Calibri" pitchFamily="34" charset="0"/>
                <a:cs typeface="Arial" panose="020B0604020202020204" pitchFamily="34" charset="0"/>
              </a:rPr>
              <a:t>Samenwerken	</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a:ln>
                  <a:noFill/>
                </a:ln>
                <a:solidFill>
                  <a:prstClr val="black"/>
                </a:solidFill>
                <a:effectLst/>
                <a:uLnTx/>
                <a:uFillTx/>
                <a:latin typeface="Calibri Light" panose="020F0302020204030204"/>
                <a:ea typeface="Calibri" pitchFamily="34" charset="0"/>
                <a:cs typeface="Arial" panose="020B0604020202020204" pitchFamily="34" charset="0"/>
              </a:rPr>
              <a:t>Dit product maak je alleen.</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a:ln>
                  <a:noFill/>
                </a:ln>
                <a:solidFill>
                  <a:prstClr val="black"/>
                </a:solidFill>
                <a:effectLst/>
                <a:uLnTx/>
                <a:uFillTx/>
                <a:latin typeface="Calibri Light" panose="020F0302020204030204"/>
                <a:ea typeface="Calibri" pitchFamily="34" charset="0"/>
                <a:cs typeface="Arial" panose="020B0604020202020204" pitchFamily="34" charset="0"/>
              </a:rPr>
              <a:t>Lever je product in via Teams</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a:ln>
                  <a:noFill/>
                </a:ln>
                <a:solidFill>
                  <a:prstClr val="black"/>
                </a:solidFill>
                <a:effectLst/>
                <a:uLnTx/>
                <a:uFillTx/>
                <a:latin typeface="Calibri Light" panose="020F0302020204030204"/>
                <a:ea typeface="Calibri" pitchFamily="34" charset="0"/>
                <a:cs typeface="Arial" panose="020B0604020202020204" pitchFamily="34" charset="0"/>
              </a:rPr>
              <a:t>Je wordt een groepje feedback friends geplaatst</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a:ln>
                  <a:noFill/>
                </a:ln>
                <a:solidFill>
                  <a:prstClr val="black"/>
                </a:solidFill>
                <a:effectLst/>
                <a:uLnTx/>
                <a:uFillTx/>
                <a:latin typeface="Calibri Light" panose="020F0302020204030204"/>
                <a:ea typeface="Calibri" pitchFamily="34" charset="0"/>
                <a:cs typeface="Arial" panose="020B0604020202020204" pitchFamily="34" charset="0"/>
              </a:rPr>
              <a:t>Geef feedback op de producten van anderen en ontvang feedback</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a:ln>
                  <a:noFill/>
                </a:ln>
                <a:solidFill>
                  <a:prstClr val="black"/>
                </a:solidFill>
                <a:effectLst/>
                <a:uLnTx/>
                <a:uFillTx/>
                <a:latin typeface="Calibri Light" panose="020F0302020204030204"/>
                <a:ea typeface="Calibri" pitchFamily="34" charset="0"/>
                <a:cs typeface="Arial" panose="020B0604020202020204" pitchFamily="34" charset="0"/>
              </a:rPr>
              <a:t>Deadline product: </a:t>
            </a:r>
            <a:r>
              <a:rPr kumimoji="0" lang="nl-NL" sz="1200" b="1" i="1" u="none" strike="noStrike" kern="1200" cap="none" spc="0" normalizeH="0" baseline="0" noProof="0">
                <a:ln>
                  <a:noFill/>
                </a:ln>
                <a:solidFill>
                  <a:prstClr val="black"/>
                </a:solidFill>
                <a:effectLst/>
                <a:uLnTx/>
                <a:uFillTx/>
                <a:latin typeface="Calibri Light" panose="020F0302020204030204"/>
                <a:ea typeface="Calibri" pitchFamily="34" charset="0"/>
                <a:cs typeface="Arial" panose="020B0604020202020204" pitchFamily="34" charset="0"/>
              </a:rPr>
              <a:t>11-10-2023</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a:ln>
                  <a:noFill/>
                </a:ln>
                <a:solidFill>
                  <a:prstClr val="black"/>
                </a:solidFill>
                <a:effectLst/>
                <a:uLnTx/>
                <a:uFillTx/>
                <a:latin typeface="Calibri Light" panose="020F0302020204030204"/>
                <a:ea typeface="Calibri" pitchFamily="34" charset="0"/>
                <a:cs typeface="Arial" panose="020B0604020202020204" pitchFamily="34" charset="0"/>
              </a:rPr>
              <a:t>Feedback friends: </a:t>
            </a:r>
            <a:r>
              <a:rPr kumimoji="0" lang="nl-NL" sz="1200" b="1" i="1" u="none" strike="noStrike" kern="1200" cap="none" spc="0" normalizeH="0" baseline="0" noProof="0">
                <a:ln>
                  <a:noFill/>
                </a:ln>
                <a:solidFill>
                  <a:prstClr val="black"/>
                </a:solidFill>
                <a:effectLst/>
                <a:uLnTx/>
                <a:uFillTx/>
                <a:latin typeface="Calibri Light" panose="020F0302020204030204"/>
                <a:ea typeface="Calibri" pitchFamily="34" charset="0"/>
                <a:cs typeface="Arial" panose="020B0604020202020204" pitchFamily="34" charset="0"/>
              </a:rPr>
              <a:t>25-10-2023</a:t>
            </a:r>
          </a:p>
        </p:txBody>
      </p:sp>
      <p:sp>
        <p:nvSpPr>
          <p:cNvPr id="6" name="Rectangle 8">
            <a:extLst>
              <a:ext uri="{FF2B5EF4-FFF2-40B4-BE49-F238E27FC236}">
                <a16:creationId xmlns:a16="http://schemas.microsoft.com/office/drawing/2014/main" id="{B7E6B42B-A3F8-4251-957F-960F1B91B82F}"/>
              </a:ext>
            </a:extLst>
          </p:cNvPr>
          <p:cNvSpPr>
            <a:spLocks noChangeArrowheads="1"/>
          </p:cNvSpPr>
          <p:nvPr/>
        </p:nvSpPr>
        <p:spPr bwMode="auto">
          <a:xfrm>
            <a:off x="7051481" y="2601878"/>
            <a:ext cx="4174565" cy="646331"/>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Bijeenkomsten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Expert lessen over circulaire economie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Begeleiding tijdens projecturen</a:t>
            </a:r>
          </a:p>
        </p:txBody>
      </p:sp>
      <p:sp>
        <p:nvSpPr>
          <p:cNvPr id="7" name="Rectangle 8">
            <a:extLst>
              <a:ext uri="{FF2B5EF4-FFF2-40B4-BE49-F238E27FC236}">
                <a16:creationId xmlns:a16="http://schemas.microsoft.com/office/drawing/2014/main" id="{60927491-7FB3-48FB-982C-8B56BB1BA459}"/>
              </a:ext>
            </a:extLst>
          </p:cNvPr>
          <p:cNvSpPr>
            <a:spLocks noChangeArrowheads="1"/>
          </p:cNvSpPr>
          <p:nvPr/>
        </p:nvSpPr>
        <p:spPr bwMode="auto">
          <a:xfrm>
            <a:off x="7051482" y="3525953"/>
            <a:ext cx="4174564" cy="769441"/>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Bronnen</a:t>
            </a:r>
          </a:p>
          <a:p>
            <a:pPr marL="179388" marR="0" lvl="0" indent="-179388" algn="l" defTabSz="914400" rtl="0" eaLnBrk="0" fontAlgn="auto" latinLnBrk="0" hangingPunct="0">
              <a:lnSpc>
                <a:spcPct val="100000"/>
              </a:lnSpc>
              <a:spcBef>
                <a:spcPts val="0"/>
              </a:spcBef>
              <a:spcAft>
                <a:spcPts val="0"/>
              </a:spcAft>
              <a:buClrTx/>
              <a:buSzTx/>
              <a:buFont typeface="Arial"/>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Wikiwijs</a:t>
            </a:r>
          </a:p>
          <a:p>
            <a:pPr marL="179388" marR="0" lvl="0" indent="-179388" algn="l" defTabSz="914400" rtl="0" eaLnBrk="0" fontAlgn="auto" latinLnBrk="0" hangingPunct="0">
              <a:lnSpc>
                <a:spcPct val="100000"/>
              </a:lnSpc>
              <a:spcBef>
                <a:spcPts val="0"/>
              </a:spcBef>
              <a:spcAft>
                <a:spcPts val="0"/>
              </a:spcAft>
              <a:buClrTx/>
              <a:buSzTx/>
              <a:buFont typeface="Arial"/>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PowerPoint</a:t>
            </a:r>
          </a:p>
          <a:p>
            <a:pPr marL="179388" marR="0" lvl="0" indent="-179388" algn="l" defTabSz="914400" rtl="0" eaLnBrk="0" fontAlgn="auto" latinLnBrk="0" hangingPunct="0">
              <a:lnSpc>
                <a:spcPct val="100000"/>
              </a:lnSpc>
              <a:spcBef>
                <a:spcPts val="0"/>
              </a:spcBef>
              <a:spcAft>
                <a:spcPts val="0"/>
              </a:spcAft>
              <a:buClrTx/>
              <a:buSzTx/>
              <a:buFont typeface="Arial"/>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hlinkClick r:id="rId3"/>
              </a:rPr>
              <a:t>https://www.milieucentraal.nl</a:t>
            </a: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a:t>
            </a:r>
          </a:p>
        </p:txBody>
      </p:sp>
      <p:sp>
        <p:nvSpPr>
          <p:cNvPr id="8" name="Text Box 13">
            <a:extLst>
              <a:ext uri="{FF2B5EF4-FFF2-40B4-BE49-F238E27FC236}">
                <a16:creationId xmlns:a16="http://schemas.microsoft.com/office/drawing/2014/main" id="{2BB72B62-C23B-4028-8CD4-E4690518FE82}"/>
              </a:ext>
            </a:extLst>
          </p:cNvPr>
          <p:cNvSpPr txBox="1">
            <a:spLocks noChangeArrowheads="1"/>
          </p:cNvSpPr>
          <p:nvPr/>
        </p:nvSpPr>
        <p:spPr bwMode="auto">
          <a:xfrm>
            <a:off x="1158166" y="147513"/>
            <a:ext cx="6356350"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2324 MLO TP 3 Reststromen</a:t>
            </a:r>
          </a:p>
        </p:txBody>
      </p:sp>
      <p:pic>
        <p:nvPicPr>
          <p:cNvPr id="10" name="Picture 3">
            <a:extLst>
              <a:ext uri="{FF2B5EF4-FFF2-40B4-BE49-F238E27FC236}">
                <a16:creationId xmlns:a16="http://schemas.microsoft.com/office/drawing/2014/main" id="{B55A9244-BE54-4A94-94BF-1789C3ED5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44" y="2168862"/>
            <a:ext cx="261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id="{FB5E62CD-1C35-4A2C-AD0D-4973CFD17B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954" y="3489985"/>
            <a:ext cx="268287"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Afbeelding 11">
            <a:extLst>
              <a:ext uri="{FF2B5EF4-FFF2-40B4-BE49-F238E27FC236}">
                <a16:creationId xmlns:a16="http://schemas.microsoft.com/office/drawing/2014/main" id="{767BD0AD-73F1-478F-BD87-5AACDB835A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2895" y="4472247"/>
            <a:ext cx="1826665" cy="1758506"/>
          </a:xfrm>
          <a:prstGeom prst="rect">
            <a:avLst/>
          </a:prstGeom>
        </p:spPr>
      </p:pic>
      <p:sp>
        <p:nvSpPr>
          <p:cNvPr id="14" name="Rectangle 3">
            <a:extLst>
              <a:ext uri="{FF2B5EF4-FFF2-40B4-BE49-F238E27FC236}">
                <a16:creationId xmlns:a16="http://schemas.microsoft.com/office/drawing/2014/main" id="{53689B5A-C8EB-4473-80E5-A824F20FE1BE}"/>
              </a:ext>
            </a:extLst>
          </p:cNvPr>
          <p:cNvSpPr>
            <a:spLocks noChangeArrowheads="1"/>
          </p:cNvSpPr>
          <p:nvPr/>
        </p:nvSpPr>
        <p:spPr bwMode="auto">
          <a:xfrm>
            <a:off x="1158166" y="756523"/>
            <a:ext cx="4508454" cy="1200329"/>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Leerdoel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Inzicht krijgen in de restromen die in jouw dagelijks leven ontstaan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Weten waarom afval in verschillende categorieën worden ingezameld en wordt verwerkt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Verbeterpunten benoemen omtrent jouw restproducten en de verwerking hiervan</a:t>
            </a:r>
          </a:p>
        </p:txBody>
      </p:sp>
      <p:sp>
        <p:nvSpPr>
          <p:cNvPr id="15" name="Rectangle 4">
            <a:extLst>
              <a:ext uri="{FF2B5EF4-FFF2-40B4-BE49-F238E27FC236}">
                <a16:creationId xmlns:a16="http://schemas.microsoft.com/office/drawing/2014/main" id="{BD20FBF8-F126-4D28-A87E-12E31EE0E0AC}"/>
              </a:ext>
            </a:extLst>
          </p:cNvPr>
          <p:cNvSpPr>
            <a:spLocks noChangeArrowheads="1"/>
          </p:cNvSpPr>
          <p:nvPr/>
        </p:nvSpPr>
        <p:spPr bwMode="auto">
          <a:xfrm>
            <a:off x="1158166" y="2065436"/>
            <a:ext cx="4503702" cy="1200329"/>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Product</a:t>
            </a:r>
            <a:r>
              <a:rPr kumimoji="0" lang="nl-NL" sz="1200" b="1" i="0" u="none" strike="noStrike" kern="1200" cap="none" spc="0" normalizeH="0" baseline="0" noProof="0" dirty="0">
                <a:ln>
                  <a:noFill/>
                </a:ln>
                <a:solidFill>
                  <a:srgbClr val="0070C0"/>
                </a:solidFill>
                <a:effectLst/>
                <a:uLnTx/>
                <a:uFillTx/>
                <a:latin typeface="Calibri" panose="020F0502020204030204"/>
                <a:ea typeface="Calibri" pitchFamily="34" charset="0"/>
                <a:cs typeface="Arial" charset="0"/>
              </a:rPr>
              <a:t>	</a:t>
            </a:r>
            <a:r>
              <a:rPr kumimoji="0" lang="nl-NL" sz="1200" b="1"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Je maakt een klein verslag met daarin: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Foto’s van wat jij op een dag aan afval weggooi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Je onderzoek per foto in welke categorie(</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ën</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jij afval produceert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10 mogelijkheden om jouw afvalstroom te veranderen waarbij circulair denken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oa</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Drie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R-en</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worden toegepast. </a:t>
            </a:r>
          </a:p>
        </p:txBody>
      </p:sp>
      <p:pic>
        <p:nvPicPr>
          <p:cNvPr id="16" name="Picture 2">
            <a:extLst>
              <a:ext uri="{FF2B5EF4-FFF2-40B4-BE49-F238E27FC236}">
                <a16:creationId xmlns:a16="http://schemas.microsoft.com/office/drawing/2014/main" id="{614DCE4D-C9FA-4798-9D07-3F5C55F73F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092" y="808721"/>
            <a:ext cx="2984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a:extLst>
              <a:ext uri="{FF2B5EF4-FFF2-40B4-BE49-F238E27FC236}">
                <a16:creationId xmlns:a16="http://schemas.microsoft.com/office/drawing/2014/main" id="{62CFB384-6095-4C4B-A1EF-92396E961C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5382" y="663123"/>
            <a:ext cx="38417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a:extLst>
              <a:ext uri="{FF2B5EF4-FFF2-40B4-BE49-F238E27FC236}">
                <a16:creationId xmlns:a16="http://schemas.microsoft.com/office/drawing/2014/main" id="{7F692BCF-1B63-4217-A706-541AB9F365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3325" y="2601878"/>
            <a:ext cx="26828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a:extLst>
              <a:ext uri="{FF2B5EF4-FFF2-40B4-BE49-F238E27FC236}">
                <a16:creationId xmlns:a16="http://schemas.microsoft.com/office/drawing/2014/main" id="{53587635-2559-4E38-8407-526D236B0F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11107" y="3525953"/>
            <a:ext cx="2984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94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88AA5-9C5C-4133-9C11-F9FEA582D457}"/>
              </a:ext>
            </a:extLst>
          </p:cNvPr>
          <p:cNvSpPr>
            <a:spLocks noGrp="1"/>
          </p:cNvSpPr>
          <p:nvPr>
            <p:ph type="title"/>
          </p:nvPr>
        </p:nvSpPr>
        <p:spPr/>
        <p:txBody>
          <a:bodyPr/>
          <a:lstStyle/>
          <a:p>
            <a:r>
              <a:rPr lang="nl-NL" dirty="0"/>
              <a:t>Vandaag</a:t>
            </a:r>
          </a:p>
        </p:txBody>
      </p:sp>
      <p:sp>
        <p:nvSpPr>
          <p:cNvPr id="3" name="Tijdelijke aanduiding voor inhoud 2">
            <a:extLst>
              <a:ext uri="{FF2B5EF4-FFF2-40B4-BE49-F238E27FC236}">
                <a16:creationId xmlns:a16="http://schemas.microsoft.com/office/drawing/2014/main" id="{BF48F37E-7CA4-4671-934C-CC44EAA37493}"/>
              </a:ext>
            </a:extLst>
          </p:cNvPr>
          <p:cNvSpPr>
            <a:spLocks noGrp="1"/>
          </p:cNvSpPr>
          <p:nvPr>
            <p:ph idx="1"/>
          </p:nvPr>
        </p:nvSpPr>
        <p:spPr>
          <a:xfrm>
            <a:off x="371476" y="1547178"/>
            <a:ext cx="6161300" cy="4419599"/>
          </a:xfrm>
        </p:spPr>
        <p:txBody>
          <a:bodyPr/>
          <a:lstStyle/>
          <a:p>
            <a:r>
              <a:rPr lang="nl-NL" dirty="0"/>
              <a:t>Periode overzicht </a:t>
            </a:r>
          </a:p>
          <a:p>
            <a:r>
              <a:rPr lang="nl-NL" dirty="0"/>
              <a:t>Vorige week</a:t>
            </a:r>
          </a:p>
          <a:p>
            <a:r>
              <a:rPr lang="nl-NL" dirty="0"/>
              <a:t>Inhoud van vandaag</a:t>
            </a:r>
          </a:p>
          <a:p>
            <a:pPr lvl="0"/>
            <a:r>
              <a:rPr lang="nl-NL" sz="3200" dirty="0" err="1"/>
              <a:t>Reduce</a:t>
            </a:r>
            <a:r>
              <a:rPr lang="nl-NL" sz="3200" dirty="0"/>
              <a:t>: Minimalisme en duurzaam ontwerp</a:t>
            </a:r>
          </a:p>
          <a:p>
            <a:r>
              <a:rPr lang="nl-NL" sz="3200" dirty="0"/>
              <a:t>Afsluiten en vooruitkijken</a:t>
            </a:r>
          </a:p>
          <a:p>
            <a:pPr marL="0" lvl="0" indent="0">
              <a:buNone/>
            </a:pPr>
            <a:endParaRPr lang="nl-NL" sz="3200" dirty="0"/>
          </a:p>
        </p:txBody>
      </p:sp>
      <p:sp>
        <p:nvSpPr>
          <p:cNvPr id="5" name="Tijdelijke aanduiding voor tekst 4">
            <a:extLst>
              <a:ext uri="{FF2B5EF4-FFF2-40B4-BE49-F238E27FC236}">
                <a16:creationId xmlns:a16="http://schemas.microsoft.com/office/drawing/2014/main" id="{D999F45A-2240-4771-A424-6530133C66E6}"/>
              </a:ext>
            </a:extLst>
          </p:cNvPr>
          <p:cNvSpPr>
            <a:spLocks noGrp="1"/>
          </p:cNvSpPr>
          <p:nvPr>
            <p:ph type="body" sz="quarter" idx="14"/>
          </p:nvPr>
        </p:nvSpPr>
        <p:spPr/>
        <p:txBody>
          <a:bodyPr/>
          <a:lstStyle/>
          <a:p>
            <a:endParaRPr lang="nl-NL"/>
          </a:p>
        </p:txBody>
      </p:sp>
      <p:pic>
        <p:nvPicPr>
          <p:cNvPr id="7" name="Tijdelijke aanduiding voor afbeelding 9">
            <a:extLst>
              <a:ext uri="{FF2B5EF4-FFF2-40B4-BE49-F238E27FC236}">
                <a16:creationId xmlns:a16="http://schemas.microsoft.com/office/drawing/2014/main" id="{C81B1672-5272-460A-8782-77A01F1EA98F}"/>
              </a:ext>
            </a:extLst>
          </p:cNvPr>
          <p:cNvPicPr>
            <a:picLocks noGrp="1" noChangeAspect="1"/>
          </p:cNvPicPr>
          <p:nvPr>
            <p:ph type="pic" sz="quarter" idx="13"/>
          </p:nvPr>
        </p:nvPicPr>
        <p:blipFill>
          <a:blip r:embed="rId3"/>
          <a:srcRect l="6134" r="6134"/>
          <a:stretch>
            <a:fillRect/>
          </a:stretch>
        </p:blipFill>
        <p:spPr>
          <a:xfrm>
            <a:off x="7025915" y="444974"/>
            <a:ext cx="4986976" cy="5684363"/>
          </a:xfrm>
          <a:prstGeom prst="rect">
            <a:avLst/>
          </a:prstGeom>
          <a:solidFill>
            <a:schemeClr val="accent3">
              <a:lumMod val="20000"/>
              <a:lumOff val="80000"/>
            </a:schemeClr>
          </a:solidFill>
        </p:spPr>
      </p:pic>
    </p:spTree>
    <p:extLst>
      <p:ext uri="{BB962C8B-B14F-4D97-AF65-F5344CB8AC3E}">
        <p14:creationId xmlns:p14="http://schemas.microsoft.com/office/powerpoint/2010/main" val="185209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7BACB-961B-45DA-A8E3-30DB3791520F}"/>
              </a:ext>
            </a:extLst>
          </p:cNvPr>
          <p:cNvSpPr>
            <a:spLocks noGrp="1"/>
          </p:cNvSpPr>
          <p:nvPr>
            <p:ph type="title"/>
          </p:nvPr>
        </p:nvSpPr>
        <p:spPr/>
        <p:txBody>
          <a:bodyPr/>
          <a:lstStyle/>
          <a:p>
            <a:r>
              <a:rPr lang="nl-NL" dirty="0"/>
              <a:t>1. Periode overzicht</a:t>
            </a:r>
          </a:p>
        </p:txBody>
      </p:sp>
      <p:sp>
        <p:nvSpPr>
          <p:cNvPr id="10" name="Ovaal 9">
            <a:extLst>
              <a:ext uri="{FF2B5EF4-FFF2-40B4-BE49-F238E27FC236}">
                <a16:creationId xmlns:a16="http://schemas.microsoft.com/office/drawing/2014/main" id="{07A0E819-5B67-58FE-1022-D160404826B2}"/>
              </a:ext>
            </a:extLst>
          </p:cNvPr>
          <p:cNvSpPr/>
          <p:nvPr/>
        </p:nvSpPr>
        <p:spPr>
          <a:xfrm>
            <a:off x="1299146" y="2332061"/>
            <a:ext cx="5626309" cy="66222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aphicFrame>
        <p:nvGraphicFramePr>
          <p:cNvPr id="6" name="Tabel 7">
            <a:extLst>
              <a:ext uri="{FF2B5EF4-FFF2-40B4-BE49-F238E27FC236}">
                <a16:creationId xmlns:a16="http://schemas.microsoft.com/office/drawing/2014/main" id="{E9169925-606E-570E-54C8-47F5CA7C0DEF}"/>
              </a:ext>
            </a:extLst>
          </p:cNvPr>
          <p:cNvGraphicFramePr>
            <a:graphicFrameLocks/>
          </p:cNvGraphicFramePr>
          <p:nvPr>
            <p:extLst>
              <p:ext uri="{D42A27DB-BD31-4B8C-83A1-F6EECF244321}">
                <p14:modId xmlns:p14="http://schemas.microsoft.com/office/powerpoint/2010/main" val="2047264103"/>
              </p:ext>
            </p:extLst>
          </p:nvPr>
        </p:nvGraphicFramePr>
        <p:xfrm>
          <a:off x="371476" y="1370372"/>
          <a:ext cx="10792393" cy="4539113"/>
        </p:xfrm>
        <a:graphic>
          <a:graphicData uri="http://schemas.openxmlformats.org/drawingml/2006/table">
            <a:tbl>
              <a:tblPr firstRow="1" bandRow="1">
                <a:tableStyleId>{073A0DAA-6AF3-43AB-8588-CEC1D06C72B9}</a:tableStyleId>
              </a:tblPr>
              <a:tblGrid>
                <a:gridCol w="1364854">
                  <a:extLst>
                    <a:ext uri="{9D8B030D-6E8A-4147-A177-3AD203B41FA5}">
                      <a16:colId xmlns:a16="http://schemas.microsoft.com/office/drawing/2014/main" val="2852492482"/>
                    </a:ext>
                  </a:extLst>
                </a:gridCol>
                <a:gridCol w="9427539">
                  <a:extLst>
                    <a:ext uri="{9D8B030D-6E8A-4147-A177-3AD203B41FA5}">
                      <a16:colId xmlns:a16="http://schemas.microsoft.com/office/drawing/2014/main" val="3422766635"/>
                    </a:ext>
                  </a:extLst>
                </a:gridCol>
              </a:tblGrid>
              <a:tr h="416118">
                <a:tc>
                  <a:txBody>
                    <a:bodyPr/>
                    <a:lstStyle/>
                    <a:p>
                      <a:r>
                        <a:rPr lang="nl-NL" dirty="0"/>
                        <a:t>Week</a:t>
                      </a:r>
                    </a:p>
                  </a:txBody>
                  <a:tcPr/>
                </a:tc>
                <a:tc>
                  <a:txBody>
                    <a:bodyPr/>
                    <a:lstStyle/>
                    <a:p>
                      <a:r>
                        <a:rPr lang="nl-NL" dirty="0"/>
                        <a:t>Onderwerp</a:t>
                      </a:r>
                    </a:p>
                  </a:txBody>
                  <a:tcPr/>
                </a:tc>
                <a:extLst>
                  <a:ext uri="{0D108BD9-81ED-4DB2-BD59-A6C34878D82A}">
                    <a16:rowId xmlns:a16="http://schemas.microsoft.com/office/drawing/2014/main" val="3192599572"/>
                  </a:ext>
                </a:extLst>
              </a:tr>
              <a:tr h="416118">
                <a:tc>
                  <a:txBody>
                    <a:bodyPr/>
                    <a:lstStyle/>
                    <a:p>
                      <a:r>
                        <a:rPr lang="nl-NL" dirty="0"/>
                        <a:t>1.</a:t>
                      </a:r>
                    </a:p>
                  </a:txBody>
                  <a:tcPr/>
                </a:tc>
                <a:tc>
                  <a:txBody>
                    <a:bodyPr/>
                    <a:lstStyle/>
                    <a:p>
                      <a:r>
                        <a:rPr lang="nl-NL" dirty="0"/>
                        <a:t>Introductie week</a:t>
                      </a:r>
                    </a:p>
                  </a:txBody>
                  <a:tcPr/>
                </a:tc>
                <a:extLst>
                  <a:ext uri="{0D108BD9-81ED-4DB2-BD59-A6C34878D82A}">
                    <a16:rowId xmlns:a16="http://schemas.microsoft.com/office/drawing/2014/main" val="1344981941"/>
                  </a:ext>
                </a:extLst>
              </a:tr>
              <a:tr h="416118">
                <a:tc>
                  <a:txBody>
                    <a:bodyPr/>
                    <a:lstStyle/>
                    <a:p>
                      <a:r>
                        <a:rPr lang="nl-NL" dirty="0"/>
                        <a:t>2.</a:t>
                      </a:r>
                    </a:p>
                  </a:txBody>
                  <a:tcPr/>
                </a:tc>
                <a:tc>
                  <a:txBody>
                    <a:bodyPr/>
                    <a:lstStyle/>
                    <a:p>
                      <a:r>
                        <a:rPr lang="nl-NL" dirty="0"/>
                        <a:t>Introductie circulaire economie</a:t>
                      </a:r>
                    </a:p>
                  </a:txBody>
                  <a:tcPr/>
                </a:tc>
                <a:extLst>
                  <a:ext uri="{0D108BD9-81ED-4DB2-BD59-A6C34878D82A}">
                    <a16:rowId xmlns:a16="http://schemas.microsoft.com/office/drawing/2014/main" val="2638442296"/>
                  </a:ext>
                </a:extLst>
              </a:tr>
              <a:tr h="416118">
                <a:tc>
                  <a:txBody>
                    <a:bodyPr/>
                    <a:lstStyle/>
                    <a:p>
                      <a:r>
                        <a:rPr lang="nl-NL" dirty="0"/>
                        <a:t>3.</a:t>
                      </a:r>
                    </a:p>
                  </a:txBody>
                  <a:tcPr/>
                </a:tc>
                <a:tc>
                  <a:txBody>
                    <a:bodyPr/>
                    <a:lstStyle/>
                    <a:p>
                      <a:pPr lvl="0"/>
                      <a:r>
                        <a:rPr lang="nl-NL" sz="1800" dirty="0"/>
                        <a:t>Geschiedenis van de mensheid en toename consumptie</a:t>
                      </a:r>
                      <a:endParaRPr lang="nl-NL" dirty="0"/>
                    </a:p>
                  </a:txBody>
                  <a:tcPr/>
                </a:tc>
                <a:extLst>
                  <a:ext uri="{0D108BD9-81ED-4DB2-BD59-A6C34878D82A}">
                    <a16:rowId xmlns:a16="http://schemas.microsoft.com/office/drawing/2014/main" val="242770731"/>
                  </a:ext>
                </a:extLst>
              </a:tr>
              <a:tr h="416118">
                <a:tc>
                  <a:txBody>
                    <a:bodyPr/>
                    <a:lstStyle/>
                    <a:p>
                      <a:r>
                        <a:rPr lang="nl-NL" dirty="0"/>
                        <a:t>4.</a:t>
                      </a:r>
                    </a:p>
                  </a:txBody>
                  <a:tcPr/>
                </a:tc>
                <a:tc>
                  <a:txBody>
                    <a:bodyPr/>
                    <a:lstStyle/>
                    <a:p>
                      <a:pPr lvl="0"/>
                      <a:r>
                        <a:rPr lang="nl-NL" sz="1800" dirty="0"/>
                        <a:t>Schaarste en natuurlijke bronnen</a:t>
                      </a:r>
                      <a:endParaRPr lang="nl-NL" dirty="0"/>
                    </a:p>
                  </a:txBody>
                  <a:tcPr/>
                </a:tc>
                <a:extLst>
                  <a:ext uri="{0D108BD9-81ED-4DB2-BD59-A6C34878D82A}">
                    <a16:rowId xmlns:a16="http://schemas.microsoft.com/office/drawing/2014/main" val="3278192084"/>
                  </a:ext>
                </a:extLst>
              </a:tr>
              <a:tr h="416118">
                <a:tc>
                  <a:txBody>
                    <a:bodyPr/>
                    <a:lstStyle/>
                    <a:p>
                      <a:r>
                        <a:rPr lang="nl-NL" dirty="0"/>
                        <a:t>5. </a:t>
                      </a:r>
                    </a:p>
                  </a:txBody>
                  <a:tcPr/>
                </a:tc>
                <a:tc>
                  <a:txBody>
                    <a:bodyPr/>
                    <a:lstStyle/>
                    <a:p>
                      <a:pPr lvl="0"/>
                      <a:r>
                        <a:rPr lang="nl-NL" dirty="0" err="1"/>
                        <a:t>Reduce</a:t>
                      </a:r>
                      <a:r>
                        <a:rPr lang="nl-NL" dirty="0"/>
                        <a:t>: Minimalisme en duurzaam ontwerp</a:t>
                      </a:r>
                    </a:p>
                  </a:txBody>
                  <a:tcPr/>
                </a:tc>
                <a:extLst>
                  <a:ext uri="{0D108BD9-81ED-4DB2-BD59-A6C34878D82A}">
                    <a16:rowId xmlns:a16="http://schemas.microsoft.com/office/drawing/2014/main" val="1525912106"/>
                  </a:ext>
                </a:extLst>
              </a:tr>
              <a:tr h="416118">
                <a:tc>
                  <a:txBody>
                    <a:bodyPr/>
                    <a:lstStyle/>
                    <a:p>
                      <a:r>
                        <a:rPr lang="nl-NL" dirty="0"/>
                        <a:t>6.</a:t>
                      </a:r>
                    </a:p>
                  </a:txBody>
                  <a:tcPr/>
                </a:tc>
                <a:tc>
                  <a:txBody>
                    <a:bodyPr/>
                    <a:lstStyle/>
                    <a:p>
                      <a:pPr lvl="0"/>
                      <a:r>
                        <a:rPr lang="nl-NL" sz="1800" dirty="0" err="1"/>
                        <a:t>Reuse</a:t>
                      </a:r>
                      <a:r>
                        <a:rPr lang="nl-NL" sz="1800" dirty="0"/>
                        <a:t>: Hergebruiken en reparaties</a:t>
                      </a:r>
                      <a:endParaRPr lang="nl-NL" dirty="0"/>
                    </a:p>
                  </a:txBody>
                  <a:tcPr/>
                </a:tc>
                <a:extLst>
                  <a:ext uri="{0D108BD9-81ED-4DB2-BD59-A6C34878D82A}">
                    <a16:rowId xmlns:a16="http://schemas.microsoft.com/office/drawing/2014/main" val="1712066038"/>
                  </a:ext>
                </a:extLst>
              </a:tr>
              <a:tr h="416118">
                <a:tc>
                  <a:txBody>
                    <a:bodyPr/>
                    <a:lstStyle/>
                    <a:p>
                      <a:r>
                        <a:rPr lang="nl-NL" dirty="0"/>
                        <a:t>7. </a:t>
                      </a:r>
                    </a:p>
                  </a:txBody>
                  <a:tcPr/>
                </a:tc>
                <a:tc>
                  <a:txBody>
                    <a:bodyPr/>
                    <a:lstStyle/>
                    <a:p>
                      <a:pPr lvl="0"/>
                      <a:r>
                        <a:rPr lang="nl-NL" sz="1800" dirty="0"/>
                        <a:t>Recycle: Afvalmanagement en grondstoffencyclus</a:t>
                      </a:r>
                      <a:endParaRPr lang="nl-NL" dirty="0"/>
                    </a:p>
                  </a:txBody>
                  <a:tcPr/>
                </a:tc>
                <a:extLst>
                  <a:ext uri="{0D108BD9-81ED-4DB2-BD59-A6C34878D82A}">
                    <a16:rowId xmlns:a16="http://schemas.microsoft.com/office/drawing/2014/main" val="1120902206"/>
                  </a:ext>
                </a:extLst>
              </a:tr>
              <a:tr h="416118">
                <a:tc>
                  <a:txBody>
                    <a:bodyPr/>
                    <a:lstStyle/>
                    <a:p>
                      <a:r>
                        <a:rPr lang="nl-NL" dirty="0"/>
                        <a:t>8.</a:t>
                      </a:r>
                    </a:p>
                  </a:txBody>
                  <a:tcPr/>
                </a:tc>
                <a:tc>
                  <a:txBody>
                    <a:bodyPr/>
                    <a:lstStyle/>
                    <a:p>
                      <a:pPr lvl="0"/>
                      <a:r>
                        <a:rPr lang="nl-NL" sz="1800" dirty="0"/>
                        <a:t>Hernieuwbare energie en systeemdenken</a:t>
                      </a:r>
                      <a:endParaRPr lang="nl-NL" dirty="0"/>
                    </a:p>
                  </a:txBody>
                  <a:tcPr/>
                </a:tc>
                <a:extLst>
                  <a:ext uri="{0D108BD9-81ED-4DB2-BD59-A6C34878D82A}">
                    <a16:rowId xmlns:a16="http://schemas.microsoft.com/office/drawing/2014/main" val="2871113694"/>
                  </a:ext>
                </a:extLst>
              </a:tr>
              <a:tr h="416118">
                <a:tc>
                  <a:txBody>
                    <a:bodyPr/>
                    <a:lstStyle/>
                    <a:p>
                      <a:r>
                        <a:rPr lang="nl-NL" dirty="0"/>
                        <a:t>9.</a:t>
                      </a:r>
                    </a:p>
                  </a:txBody>
                  <a:tcPr/>
                </a:tc>
                <a:tc>
                  <a:txBody>
                    <a:bodyPr/>
                    <a:lstStyle/>
                    <a:p>
                      <a:r>
                        <a:rPr lang="nl-NL" dirty="0"/>
                        <a:t>Herhaling | extra activiteit </a:t>
                      </a:r>
                      <a:r>
                        <a:rPr lang="nl-NL" dirty="0" err="1"/>
                        <a:t>Reuse</a:t>
                      </a:r>
                      <a:r>
                        <a:rPr lang="nl-NL" dirty="0"/>
                        <a:t>, </a:t>
                      </a:r>
                      <a:r>
                        <a:rPr lang="nl-NL" dirty="0" err="1"/>
                        <a:t>reduce</a:t>
                      </a:r>
                      <a:r>
                        <a:rPr lang="nl-NL" dirty="0"/>
                        <a:t> en recycling in de praktijk. </a:t>
                      </a:r>
                    </a:p>
                  </a:txBody>
                  <a:tcPr/>
                </a:tc>
                <a:extLst>
                  <a:ext uri="{0D108BD9-81ED-4DB2-BD59-A6C34878D82A}">
                    <a16:rowId xmlns:a16="http://schemas.microsoft.com/office/drawing/2014/main" val="685341764"/>
                  </a:ext>
                </a:extLst>
              </a:tr>
              <a:tr h="377933">
                <a:tc>
                  <a:txBody>
                    <a:bodyPr/>
                    <a:lstStyle/>
                    <a:p>
                      <a:r>
                        <a:rPr lang="nl-NL" dirty="0"/>
                        <a:t>10.</a:t>
                      </a:r>
                    </a:p>
                  </a:txBody>
                  <a:tcPr/>
                </a:tc>
                <a:tc>
                  <a:txBody>
                    <a:bodyPr/>
                    <a:lstStyle/>
                    <a:p>
                      <a:r>
                        <a:rPr lang="nl-NL" dirty="0"/>
                        <a:t>Kennistoets</a:t>
                      </a:r>
                    </a:p>
                  </a:txBody>
                  <a:tcPr/>
                </a:tc>
                <a:extLst>
                  <a:ext uri="{0D108BD9-81ED-4DB2-BD59-A6C34878D82A}">
                    <a16:rowId xmlns:a16="http://schemas.microsoft.com/office/drawing/2014/main" val="2814732433"/>
                  </a:ext>
                </a:extLst>
              </a:tr>
            </a:tbl>
          </a:graphicData>
        </a:graphic>
      </p:graphicFrame>
    </p:spTree>
    <p:extLst>
      <p:ext uri="{BB962C8B-B14F-4D97-AF65-F5344CB8AC3E}">
        <p14:creationId xmlns:p14="http://schemas.microsoft.com/office/powerpoint/2010/main" val="800458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2. Vorige week</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lvl="0">
              <a:lnSpc>
                <a:spcPct val="107000"/>
              </a:lnSpc>
              <a:buFont typeface="Wingdings" panose="05000000000000000000" pitchFamily="2" charset="2"/>
              <a:buChar char="q"/>
            </a:pPr>
            <a:r>
              <a:rPr lang="nl-NL" dirty="0"/>
              <a:t>Begrip schaarste en de uitdagingen van natuurlijke hulpbronnen</a:t>
            </a:r>
          </a:p>
          <a:p>
            <a:pPr lvl="0">
              <a:lnSpc>
                <a:spcPct val="107000"/>
              </a:lnSpc>
              <a:spcAft>
                <a:spcPts val="800"/>
              </a:spcAft>
              <a:buFont typeface="Wingdings" panose="05000000000000000000" pitchFamily="2" charset="2"/>
              <a:buChar char="q"/>
            </a:pPr>
            <a:r>
              <a:rPr lang="nl-NL" dirty="0"/>
              <a:t>Gevolgen van consumptie en uitputting van hulpbronnen</a:t>
            </a:r>
          </a:p>
          <a:p>
            <a:pPr lvl="0">
              <a:lnSpc>
                <a:spcPct val="107000"/>
              </a:lnSpc>
              <a:spcAft>
                <a:spcPts val="800"/>
              </a:spcAft>
              <a:buFont typeface="Wingdings" panose="05000000000000000000" pitchFamily="2" charset="2"/>
              <a:buChar char="q"/>
            </a:pPr>
            <a:r>
              <a:rPr lang="nl-NL" dirty="0"/>
              <a:t>De rol van de circulaire economie</a:t>
            </a:r>
          </a:p>
        </p:txBody>
      </p:sp>
      <p:pic>
        <p:nvPicPr>
          <p:cNvPr id="7" name="Picture 2" descr="Klas 2: Thema Milieu - Lesmateriaal - Wikiwijs">
            <a:extLst>
              <a:ext uri="{FF2B5EF4-FFF2-40B4-BE49-F238E27FC236}">
                <a16:creationId xmlns:a16="http://schemas.microsoft.com/office/drawing/2014/main" id="{2C25F204-98B3-80F9-0B13-92E02FB9B5B4}"/>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75" r="-38" b="-1956"/>
          <a:stretch/>
        </p:blipFill>
        <p:spPr bwMode="auto">
          <a:xfrm>
            <a:off x="2018861" y="3429000"/>
            <a:ext cx="8142973" cy="278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02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Waarom we eigenlijk twee aardes nodig hebben">
            <a:hlinkClick r:id="" action="ppaction://media"/>
            <a:extLst>
              <a:ext uri="{FF2B5EF4-FFF2-40B4-BE49-F238E27FC236}">
                <a16:creationId xmlns:a16="http://schemas.microsoft.com/office/drawing/2014/main" id="{C8844F85-3662-0B30-77D5-FE7BCFE091E6}"/>
              </a:ext>
            </a:extLst>
          </p:cNvPr>
          <p:cNvPicPr>
            <a:picLocks noGrp="1" noRot="1" noChangeAspect="1"/>
          </p:cNvPicPr>
          <p:nvPr>
            <p:ph idx="1"/>
            <a:videoFile r:link="rId1"/>
          </p:nvPr>
        </p:nvPicPr>
        <p:blipFill>
          <a:blip r:embed="rId4"/>
          <a:stretch>
            <a:fillRect/>
          </a:stretch>
        </p:blipFill>
        <p:spPr>
          <a:xfrm>
            <a:off x="467729" y="567111"/>
            <a:ext cx="10129686" cy="5723777"/>
          </a:xfrm>
          <a:prstGeom prst="rect">
            <a:avLst/>
          </a:prstGeom>
        </p:spPr>
      </p:pic>
    </p:spTree>
    <p:extLst>
      <p:ext uri="{BB962C8B-B14F-4D97-AF65-F5344CB8AC3E}">
        <p14:creationId xmlns:p14="http://schemas.microsoft.com/office/powerpoint/2010/main" val="51724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3. Inhoud van vandaag</a:t>
            </a:r>
            <a:br>
              <a:rPr lang="nl-NL" dirty="0"/>
            </a:br>
            <a:endParaRPr lang="nl-NL" dirty="0"/>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3255" b="3255"/>
          <a:stretch/>
        </p:blipFill>
        <p:spPr bwMode="auto">
          <a:prstGeom prst="rect">
            <a:avLst/>
          </a:prstGeom>
          <a:solidFill>
            <a:srgbClr val="FFFFFF"/>
          </a:solidFill>
        </p:spPr>
      </p:pic>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endParaRPr lang="en-US"/>
          </a:p>
        </p:txBody>
      </p:sp>
      <p:sp>
        <p:nvSpPr>
          <p:cNvPr id="5" name="Tijdelijke aanduiding voor tekst 4">
            <a:extLst>
              <a:ext uri="{FF2B5EF4-FFF2-40B4-BE49-F238E27FC236}">
                <a16:creationId xmlns:a16="http://schemas.microsoft.com/office/drawing/2014/main" id="{A7F81D2E-E37A-B1AD-F484-EFF7AFEB0EB4}"/>
              </a:ext>
            </a:extLst>
          </p:cNvPr>
          <p:cNvSpPr>
            <a:spLocks noGrp="1"/>
          </p:cNvSpPr>
          <p:nvPr>
            <p:ph type="body" sz="quarter" idx="13"/>
          </p:nvPr>
        </p:nvSpPr>
        <p:spPr/>
        <p:txBody>
          <a:bodyPr/>
          <a:lstStyle/>
          <a:p>
            <a:pPr lvl="0">
              <a:lnSpc>
                <a:spcPct val="107000"/>
              </a:lnSpc>
              <a:buFont typeface="Wingdings" panose="05000000000000000000" pitchFamily="2" charset="2"/>
              <a:buChar char="q"/>
            </a:pPr>
            <a:r>
              <a:rPr lang="nl-NL" dirty="0"/>
              <a:t>Verminderen van consumptie</a:t>
            </a:r>
          </a:p>
          <a:p>
            <a:pPr lvl="0">
              <a:lnSpc>
                <a:spcPct val="107000"/>
              </a:lnSpc>
              <a:buFont typeface="Wingdings" panose="05000000000000000000" pitchFamily="2" charset="2"/>
              <a:buChar char="q"/>
            </a:pPr>
            <a:r>
              <a:rPr lang="nl-NL" dirty="0"/>
              <a:t>Het belang van een duurzaam ontwerp en productie</a:t>
            </a:r>
          </a:p>
          <a:p>
            <a:pPr lvl="0">
              <a:lnSpc>
                <a:spcPct val="107000"/>
              </a:lnSpc>
              <a:buFont typeface="Wingdings" panose="05000000000000000000" pitchFamily="2" charset="2"/>
              <a:buChar char="q"/>
            </a:pPr>
            <a:r>
              <a:rPr lang="nl-NL" dirty="0"/>
              <a:t>R-strategie en voorbeelden van </a:t>
            </a:r>
            <a:r>
              <a:rPr lang="nl-NL" dirty="0" err="1"/>
              <a:t>reduce</a:t>
            </a:r>
            <a:endParaRPr lang="nl-NL" dirty="0"/>
          </a:p>
          <a:p>
            <a:pPr marL="0" lvl="0" indent="0">
              <a:lnSpc>
                <a:spcPct val="107000"/>
              </a:lnSpc>
              <a:buNone/>
            </a:pPr>
            <a:endParaRPr lang="nl-NL" dirty="0"/>
          </a:p>
        </p:txBody>
      </p:sp>
    </p:spTree>
    <p:extLst>
      <p:ext uri="{BB962C8B-B14F-4D97-AF65-F5344CB8AC3E}">
        <p14:creationId xmlns:p14="http://schemas.microsoft.com/office/powerpoint/2010/main" val="3054297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2DFFF867-F79D-EBC4-83C7-B292F6E03B81}"/>
              </a:ext>
            </a:extLst>
          </p:cNvPr>
          <p:cNvSpPr>
            <a:spLocks noGrp="1"/>
          </p:cNvSpPr>
          <p:nvPr>
            <p:ph type="body" sz="quarter" idx="16"/>
          </p:nvPr>
        </p:nvSpPr>
        <p:spPr/>
        <p:txBody>
          <a:bodyPr/>
          <a:lstStyle/>
          <a:p>
            <a:r>
              <a:rPr lang="nl-NL" dirty="0"/>
              <a:t>Jaarlijkse wereldwijde plasticproductie en plastic gebruik in Europa, Noorwegen en Zwitserland 2019</a:t>
            </a:r>
          </a:p>
        </p:txBody>
      </p:sp>
      <p:pic>
        <p:nvPicPr>
          <p:cNvPr id="2050" name="Picture 2">
            <a:extLst>
              <a:ext uri="{FF2B5EF4-FFF2-40B4-BE49-F238E27FC236}">
                <a16:creationId xmlns:a16="http://schemas.microsoft.com/office/drawing/2014/main" id="{4171271A-69B7-CA2C-7B77-04DB22C9352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1972" t="16328" r="18657" b="5419"/>
          <a:stretch/>
        </p:blipFill>
        <p:spPr bwMode="auto">
          <a:xfrm>
            <a:off x="185506" y="2309257"/>
            <a:ext cx="3854906" cy="3062177"/>
          </a:xfrm>
          <a:prstGeom prst="rect">
            <a:avLst/>
          </a:prstGeom>
          <a:solidFill>
            <a:srgbClr val="FFFFFF"/>
          </a:solidFill>
        </p:spPr>
      </p:pic>
      <p:sp>
        <p:nvSpPr>
          <p:cNvPr id="12" name="Tijdelijke aanduiding voor tekst 11">
            <a:extLst>
              <a:ext uri="{FF2B5EF4-FFF2-40B4-BE49-F238E27FC236}">
                <a16:creationId xmlns:a16="http://schemas.microsoft.com/office/drawing/2014/main" id="{A3FCFF65-0091-1008-42C2-1DD1735EDD22}"/>
              </a:ext>
            </a:extLst>
          </p:cNvPr>
          <p:cNvSpPr>
            <a:spLocks noGrp="1"/>
          </p:cNvSpPr>
          <p:nvPr>
            <p:ph type="body" sz="quarter" idx="13"/>
          </p:nvPr>
        </p:nvSpPr>
        <p:spPr/>
        <p:txBody>
          <a:bodyPr/>
          <a:lstStyle/>
          <a:p>
            <a:pPr marL="0" indent="0">
              <a:buNone/>
            </a:pPr>
            <a:r>
              <a:rPr lang="nl-NL" dirty="0"/>
              <a:t>Nu kan grote hoeveelheden consumptie lijden tot verschillende milieu en/of klimaat problemen. </a:t>
            </a:r>
          </a:p>
          <a:p>
            <a:pPr marL="0" indent="0">
              <a:buNone/>
            </a:pPr>
            <a:endParaRPr lang="nl-NL" dirty="0"/>
          </a:p>
          <a:p>
            <a:pPr marL="0" indent="0">
              <a:buNone/>
            </a:pPr>
            <a:r>
              <a:rPr lang="nl-NL" dirty="0"/>
              <a:t>Denk hierbij aan overbevissing (milieu) of de veehouderij en de broeikasgassen (klimaat) die dit met zich mee brengt.</a:t>
            </a:r>
          </a:p>
          <a:p>
            <a:pPr marL="0" indent="0">
              <a:buNone/>
            </a:pPr>
            <a:endParaRPr lang="nl-NL" dirty="0"/>
          </a:p>
          <a:p>
            <a:pPr marL="0" indent="0">
              <a:buNone/>
            </a:pPr>
            <a:r>
              <a:rPr lang="nl-NL" dirty="0"/>
              <a:t> </a:t>
            </a:r>
          </a:p>
          <a:p>
            <a:pPr marL="0" indent="0">
              <a:buNone/>
            </a:pPr>
            <a:r>
              <a:rPr lang="nl-NL" dirty="0"/>
              <a:t>Of plastic, zo’n 40% van al het geproduceerde plastic wordt binnen een maand weggegooid. </a:t>
            </a:r>
          </a:p>
        </p:txBody>
      </p:sp>
      <p:sp>
        <p:nvSpPr>
          <p:cNvPr id="2055" name="Title 1">
            <a:extLst>
              <a:ext uri="{FF2B5EF4-FFF2-40B4-BE49-F238E27FC236}">
                <a16:creationId xmlns:a16="http://schemas.microsoft.com/office/drawing/2014/main" id="{4BA99354-9DED-836C-EF4C-CB8A38038ADA}"/>
              </a:ext>
            </a:extLst>
          </p:cNvPr>
          <p:cNvSpPr>
            <a:spLocks noGrp="1"/>
          </p:cNvSpPr>
          <p:nvPr>
            <p:ph type="title"/>
          </p:nvPr>
        </p:nvSpPr>
        <p:spPr/>
        <p:txBody>
          <a:bodyPr/>
          <a:lstStyle/>
          <a:p>
            <a:r>
              <a:rPr lang="nl-NL" dirty="0"/>
              <a:t>‘Een probleem van consumptie’</a:t>
            </a:r>
            <a:endParaRPr lang="en-US" dirty="0"/>
          </a:p>
        </p:txBody>
      </p:sp>
      <p:pic>
        <p:nvPicPr>
          <p:cNvPr id="2052" name="Picture 4">
            <a:extLst>
              <a:ext uri="{FF2B5EF4-FFF2-40B4-BE49-F238E27FC236}">
                <a16:creationId xmlns:a16="http://schemas.microsoft.com/office/drawing/2014/main" id="{20A80F14-D8A5-DE70-F6DA-D279C469A4A8}"/>
              </a:ext>
            </a:extLst>
          </p:cNvPr>
          <p:cNvPicPr>
            <a:picLocks noGrp="1" noChangeAspect="1" noChangeArrowheads="1"/>
          </p:cNvPicPr>
          <p:nvPr>
            <p:ph type="pic" sz="quarter" idx="17"/>
          </p:nvPr>
        </p:nvPicPr>
        <p:blipFill rotWithShape="1">
          <a:blip r:embed="rId4">
            <a:extLst>
              <a:ext uri="{28A0092B-C50C-407E-A947-70E740481C1C}">
                <a14:useLocalDpi xmlns:a14="http://schemas.microsoft.com/office/drawing/2010/main" val="0"/>
              </a:ext>
            </a:extLst>
          </a:blip>
          <a:srcRect l="-1511" t="-6633" r="33056" b="-7310"/>
          <a:stretch/>
        </p:blipFill>
        <p:spPr bwMode="auto">
          <a:xfrm>
            <a:off x="4040412" y="1711833"/>
            <a:ext cx="3338583" cy="391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40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F975C-89D6-4C99-A669-935B538F0981}"/>
              </a:ext>
            </a:extLst>
          </p:cNvPr>
          <p:cNvSpPr>
            <a:spLocks noGrp="1"/>
          </p:cNvSpPr>
          <p:nvPr>
            <p:ph type="title"/>
          </p:nvPr>
        </p:nvSpPr>
        <p:spPr/>
        <p:txBody>
          <a:bodyPr/>
          <a:lstStyle/>
          <a:p>
            <a:r>
              <a:rPr lang="nl-NL" dirty="0"/>
              <a:t>Dumpen van afval</a:t>
            </a:r>
          </a:p>
        </p:txBody>
      </p:sp>
      <p:sp>
        <p:nvSpPr>
          <p:cNvPr id="4" name="Tijdelijke aanduiding voor tekst 3">
            <a:extLst>
              <a:ext uri="{FF2B5EF4-FFF2-40B4-BE49-F238E27FC236}">
                <a16:creationId xmlns:a16="http://schemas.microsoft.com/office/drawing/2014/main" id="{3F5EE7BD-D0C8-47E8-B794-6574F3F2A826}"/>
              </a:ext>
            </a:extLst>
          </p:cNvPr>
          <p:cNvSpPr>
            <a:spLocks noGrp="1"/>
          </p:cNvSpPr>
          <p:nvPr>
            <p:ph type="body" sz="half" idx="2"/>
          </p:nvPr>
        </p:nvSpPr>
        <p:spPr/>
        <p:txBody>
          <a:bodyPr/>
          <a:lstStyle/>
          <a:p>
            <a:r>
              <a:rPr lang="nl-NL" sz="1800" dirty="0"/>
              <a:t>Van autowrakken, bouw- en drugsafval tot picknickresten en verpakkingen.</a:t>
            </a:r>
          </a:p>
          <a:p>
            <a:endParaRPr lang="nl-NL" sz="1800" dirty="0"/>
          </a:p>
          <a:p>
            <a:r>
              <a:rPr lang="nl-NL" sz="1800" dirty="0"/>
              <a:t>Zwerfafval tussen de </a:t>
            </a:r>
            <a:r>
              <a:rPr lang="nl-NL" sz="1800" b="1" dirty="0"/>
              <a:t>50 tot 300 miljoen kilo per jaar. </a:t>
            </a:r>
          </a:p>
          <a:p>
            <a:endParaRPr lang="nl-NL" sz="1800" dirty="0"/>
          </a:p>
          <a:p>
            <a:r>
              <a:rPr lang="nl-NL" sz="1800" dirty="0"/>
              <a:t>Zorgt voor schade in de natuur, maar ook tot economisch kosten alleen Staatsbosbeheer kost dit </a:t>
            </a:r>
            <a:r>
              <a:rPr lang="nl-NL" sz="1800" b="1" dirty="0"/>
              <a:t>0,5 miljoen euro per jaar.</a:t>
            </a:r>
          </a:p>
        </p:txBody>
      </p:sp>
      <p:pic>
        <p:nvPicPr>
          <p:cNvPr id="3083" name="Picture 11" descr="gedumpte kranten in het bos">
            <a:extLst>
              <a:ext uri="{FF2B5EF4-FFF2-40B4-BE49-F238E27FC236}">
                <a16:creationId xmlns:a16="http://schemas.microsoft.com/office/drawing/2014/main" id="{03B7D833-9A68-4DF4-90A0-75F955BA28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18092" y="1022162"/>
            <a:ext cx="6815137" cy="454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0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elang duurt het vooraleer afval afbreekt in zee? | FOD Volksgezondheid">
            <a:extLst>
              <a:ext uri="{FF2B5EF4-FFF2-40B4-BE49-F238E27FC236}">
                <a16:creationId xmlns:a16="http://schemas.microsoft.com/office/drawing/2014/main" id="{5611D59E-0AFB-4D9B-945F-1CCCF6045DB1}"/>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532" t="2196" r="166" b="1582"/>
          <a:stretch/>
        </p:blipFill>
        <p:spPr bwMode="auto">
          <a:xfrm>
            <a:off x="1827028" y="512763"/>
            <a:ext cx="8537944" cy="5832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820885"/>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1319</Words>
  <Application>Microsoft Office PowerPoint</Application>
  <PresentationFormat>Breedbeeld</PresentationFormat>
  <Paragraphs>159</Paragraphs>
  <Slides>18</Slides>
  <Notes>14</Notes>
  <HiddenSlides>0</HiddenSlides>
  <MMClips>2</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18</vt:i4>
      </vt:variant>
    </vt:vector>
  </HeadingPairs>
  <TitlesOfParts>
    <vt:vector size="27" baseType="lpstr">
      <vt:lpstr>Arial</vt:lpstr>
      <vt:lpstr>Arial Black</vt:lpstr>
      <vt:lpstr>Calibri</vt:lpstr>
      <vt:lpstr>Calibri Light</vt:lpstr>
      <vt:lpstr>Google Sans</vt:lpstr>
      <vt:lpstr>Lato</vt:lpstr>
      <vt:lpstr>Wingdings</vt:lpstr>
      <vt:lpstr>ThemaYuverta</vt:lpstr>
      <vt:lpstr>Kantoorthema</vt:lpstr>
      <vt:lpstr>Circulaire economie</vt:lpstr>
      <vt:lpstr>Vandaag</vt:lpstr>
      <vt:lpstr>1. Periode overzicht</vt:lpstr>
      <vt:lpstr>2. Vorige week</vt:lpstr>
      <vt:lpstr>PowerPoint-presentatie</vt:lpstr>
      <vt:lpstr>3. Inhoud van vandaag </vt:lpstr>
      <vt:lpstr>‘Een probleem van consumptie’</vt:lpstr>
      <vt:lpstr>Dumpen van afval</vt:lpstr>
      <vt:lpstr>PowerPoint-presentatie</vt:lpstr>
      <vt:lpstr>PowerPoint-presentatie</vt:lpstr>
      <vt:lpstr>Consumptie in de lineaire economie</vt:lpstr>
      <vt:lpstr>Wat kan jij doen om ‘t plastic afval probleem tegen te gaan?</vt:lpstr>
      <vt:lpstr>De R-strategie</vt:lpstr>
      <vt:lpstr>Opdracht</vt:lpstr>
      <vt:lpstr>Reduce</vt:lpstr>
      <vt:lpstr>Tip..</vt:lpstr>
      <vt:lpstr>5. Afsluiten en vooruitkijken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2021-09-24T11:48:53Z</dcterms:created>
  <dcterms:modified xsi:type="dcterms:W3CDTF">2023-10-04T06:32:25Z</dcterms:modified>
</cp:coreProperties>
</file>